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xls" ContentType="application/vnd.ms-exce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23"/>
  </p:notesMasterIdLst>
  <p:sldIdLst>
    <p:sldId id="256" r:id="rId2"/>
    <p:sldId id="262" r:id="rId3"/>
    <p:sldId id="261" r:id="rId4"/>
    <p:sldId id="265" r:id="rId5"/>
    <p:sldId id="266" r:id="rId6"/>
    <p:sldId id="273" r:id="rId7"/>
    <p:sldId id="274" r:id="rId8"/>
    <p:sldId id="263" r:id="rId9"/>
    <p:sldId id="258" r:id="rId10"/>
    <p:sldId id="264" r:id="rId11"/>
    <p:sldId id="268" r:id="rId12"/>
    <p:sldId id="269" r:id="rId13"/>
    <p:sldId id="275" r:id="rId14"/>
    <p:sldId id="280" r:id="rId15"/>
    <p:sldId id="279" r:id="rId16"/>
    <p:sldId id="276" r:id="rId17"/>
    <p:sldId id="278" r:id="rId18"/>
    <p:sldId id="277" r:id="rId19"/>
    <p:sldId id="260" r:id="rId20"/>
    <p:sldId id="272" r:id="rId21"/>
    <p:sldId id="281" r:id="rId2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без заголовка" id="{2975DAA1-149B-472B-82D2-A19BE0A91F80}">
          <p14:sldIdLst>
            <p14:sldId id="256"/>
            <p14:sldId id="262"/>
            <p14:sldId id="261"/>
            <p14:sldId id="265"/>
            <p14:sldId id="266"/>
            <p14:sldId id="273"/>
            <p14:sldId id="274"/>
            <p14:sldId id="263"/>
            <p14:sldId id="258"/>
            <p14:sldId id="264"/>
            <p14:sldId id="268"/>
            <p14:sldId id="269"/>
            <p14:sldId id="275"/>
            <p14:sldId id="280"/>
            <p14:sldId id="279"/>
            <p14:sldId id="276"/>
            <p14:sldId id="278"/>
            <p14:sldId id="277"/>
            <p14:sldId id="260"/>
            <p14:sldId id="272"/>
            <p14:sldId id="28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362FC4-0615-42FA-851B-8D8AE820481F}" type="doc">
      <dgm:prSet loTypeId="urn:microsoft.com/office/officeart/2005/8/layout/hProcess3" loCatId="process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02B555FB-6D1A-42D6-AA83-B079E29F7ED2}">
      <dgm:prSet phldrT="[Текст]"/>
      <dgm:spPr/>
      <dgm:t>
        <a:bodyPr/>
        <a:lstStyle/>
        <a:p>
          <a:pPr algn="ctr"/>
          <a:r>
            <a:rPr lang="ru-RU" sz="1400" dirty="0" smtClean="0"/>
            <a:t>2001 год  (Постановление Правительства РФ №526)</a:t>
          </a:r>
          <a:endParaRPr lang="ru-RU" sz="1400" dirty="0"/>
        </a:p>
      </dgm:t>
    </dgm:pt>
    <dgm:pt modelId="{CAE273C4-CF03-4445-9F69-52D128A31518}" type="parTrans" cxnId="{BB1B67FD-776A-445F-BD25-E22F02CA8791}">
      <dgm:prSet/>
      <dgm:spPr/>
      <dgm:t>
        <a:bodyPr/>
        <a:lstStyle/>
        <a:p>
          <a:endParaRPr lang="ru-RU"/>
        </a:p>
      </dgm:t>
    </dgm:pt>
    <dgm:pt modelId="{794A2BF4-0516-4A63-A000-EE4133BF648D}" type="sibTrans" cxnId="{BB1B67FD-776A-445F-BD25-E22F02CA8791}">
      <dgm:prSet/>
      <dgm:spPr/>
      <dgm:t>
        <a:bodyPr/>
        <a:lstStyle/>
        <a:p>
          <a:endParaRPr lang="ru-RU"/>
        </a:p>
      </dgm:t>
    </dgm:pt>
    <dgm:pt modelId="{919B7F6E-21E7-4E75-B336-6A08FE6636BF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 anchor="ctr"/>
        <a:lstStyle/>
        <a:p>
          <a:r>
            <a:rPr lang="ru-RU" sz="1400" b="0" i="0" baseline="0" dirty="0" smtClean="0">
              <a:effectLst/>
              <a:latin typeface="Arial" pitchFamily="34" charset="0"/>
            </a:rPr>
            <a:t>обеспечение устойчивого функционирования и развития экономики и социальной сферы</a:t>
          </a:r>
          <a:endParaRPr lang="ru-RU" sz="1400" baseline="0" dirty="0">
            <a:latin typeface="Arial" pitchFamily="34" charset="0"/>
          </a:endParaRPr>
        </a:p>
      </dgm:t>
    </dgm:pt>
    <dgm:pt modelId="{411DE43E-9205-4B09-8877-209271E3429C}" type="parTrans" cxnId="{75CB54E5-3B87-4821-B135-67CD9378AD6E}">
      <dgm:prSet/>
      <dgm:spPr/>
      <dgm:t>
        <a:bodyPr/>
        <a:lstStyle/>
        <a:p>
          <a:endParaRPr lang="ru-RU"/>
        </a:p>
      </dgm:t>
    </dgm:pt>
    <dgm:pt modelId="{D84F6CBF-9942-4434-935F-06C22654453B}" type="sibTrans" cxnId="{75CB54E5-3B87-4821-B135-67CD9378AD6E}">
      <dgm:prSet/>
      <dgm:spPr/>
      <dgm:t>
        <a:bodyPr/>
        <a:lstStyle/>
        <a:p>
          <a:endParaRPr lang="ru-RU"/>
        </a:p>
      </dgm:t>
    </dgm:pt>
    <dgm:pt modelId="{E808BA2E-0E70-49DD-AF83-7A464A5D40E8}">
      <dgm:prSet phldrT="[Текст]"/>
      <dgm:spPr/>
      <dgm:t>
        <a:bodyPr/>
        <a:lstStyle/>
        <a:p>
          <a:pPr algn="ctr"/>
          <a:r>
            <a:rPr lang="ru-RU" dirty="0" smtClean="0"/>
            <a:t>2011</a:t>
          </a:r>
          <a:endParaRPr lang="ru-RU" dirty="0"/>
        </a:p>
      </dgm:t>
    </dgm:pt>
    <dgm:pt modelId="{524DC2C6-8C0F-4C0C-A955-4C4B73F8B9B1}" type="parTrans" cxnId="{E2BE380D-C52B-4592-A587-EC5E5B1C91B2}">
      <dgm:prSet/>
      <dgm:spPr/>
      <dgm:t>
        <a:bodyPr/>
        <a:lstStyle/>
        <a:p>
          <a:endParaRPr lang="ru-RU"/>
        </a:p>
      </dgm:t>
    </dgm:pt>
    <dgm:pt modelId="{6D9081A6-E09D-404E-BE2E-46613C419669}" type="sibTrans" cxnId="{E2BE380D-C52B-4592-A587-EC5E5B1C91B2}">
      <dgm:prSet/>
      <dgm:spPr/>
      <dgm:t>
        <a:bodyPr/>
        <a:lstStyle/>
        <a:p>
          <a:endParaRPr lang="ru-RU"/>
        </a:p>
      </dgm:t>
    </dgm:pt>
    <dgm:pt modelId="{A8AB29EB-906A-4C94-A830-3B7C9C9EA2E3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 anchor="ctr"/>
        <a:lstStyle/>
        <a:p>
          <a:pPr algn="l"/>
          <a:r>
            <a:rPr lang="ru-RU" sz="1200" baseline="0" dirty="0" smtClean="0">
              <a:latin typeface="Arial" pitchFamily="34" charset="0"/>
            </a:rPr>
            <a:t>Опережающий рост  цен на электроэнергию</a:t>
          </a:r>
          <a:endParaRPr lang="ru-RU" sz="1200" baseline="0" dirty="0">
            <a:latin typeface="Arial" pitchFamily="34" charset="0"/>
          </a:endParaRPr>
        </a:p>
      </dgm:t>
    </dgm:pt>
    <dgm:pt modelId="{01B1974B-CEF3-4FA8-AA1A-4F2B1179E757}" type="parTrans" cxnId="{1FA5CBD1-1FC8-4D89-9468-74CBFA147A90}">
      <dgm:prSet/>
      <dgm:spPr/>
      <dgm:t>
        <a:bodyPr/>
        <a:lstStyle/>
        <a:p>
          <a:endParaRPr lang="ru-RU"/>
        </a:p>
      </dgm:t>
    </dgm:pt>
    <dgm:pt modelId="{87CD211D-0F3A-45C9-8807-AF46BDA985A2}" type="sibTrans" cxnId="{1FA5CBD1-1FC8-4D89-9468-74CBFA147A90}">
      <dgm:prSet/>
      <dgm:spPr/>
      <dgm:t>
        <a:bodyPr/>
        <a:lstStyle/>
        <a:p>
          <a:endParaRPr lang="ru-RU"/>
        </a:p>
      </dgm:t>
    </dgm:pt>
    <dgm:pt modelId="{1B4AECF9-CE6D-48EA-947C-8E9BE3C1C688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 anchor="ctr"/>
        <a:lstStyle/>
        <a:p>
          <a:pPr algn="l"/>
          <a:endParaRPr lang="ru-RU" sz="1200" baseline="0" dirty="0">
            <a:latin typeface="Arial" pitchFamily="34" charset="0"/>
          </a:endParaRPr>
        </a:p>
      </dgm:t>
    </dgm:pt>
    <dgm:pt modelId="{340EC00C-19B1-4CAD-9A2A-02643A4C3B32}" type="parTrans" cxnId="{BFC316F7-E5E8-475C-A4A9-54F8AA9FB3D5}">
      <dgm:prSet/>
      <dgm:spPr/>
      <dgm:t>
        <a:bodyPr/>
        <a:lstStyle/>
        <a:p>
          <a:endParaRPr lang="ru-RU"/>
        </a:p>
      </dgm:t>
    </dgm:pt>
    <dgm:pt modelId="{53711F1F-52F4-4983-9C78-219C10CC5F3B}" type="sibTrans" cxnId="{BFC316F7-E5E8-475C-A4A9-54F8AA9FB3D5}">
      <dgm:prSet/>
      <dgm:spPr/>
      <dgm:t>
        <a:bodyPr/>
        <a:lstStyle/>
        <a:p>
          <a:endParaRPr lang="ru-RU"/>
        </a:p>
      </dgm:t>
    </dgm:pt>
    <dgm:pt modelId="{0BD680E2-7FDF-477C-AA52-100BE3116140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 anchor="ctr"/>
        <a:lstStyle/>
        <a:p>
          <a:pPr algn="l"/>
          <a:r>
            <a:rPr lang="ru-RU" sz="1200" baseline="0" dirty="0" smtClean="0">
              <a:effectLst/>
              <a:latin typeface="Arial" pitchFamily="34" charset="0"/>
              <a:ea typeface="Calibri"/>
            </a:rPr>
            <a:t>Мотивация  СО только к обеспечению надежности, отсутствие ответственности СО  при оптимизации цен, а также построении прогнозов потребления на перспективу</a:t>
          </a:r>
          <a:endParaRPr lang="ru-RU" sz="1200" baseline="0" dirty="0">
            <a:latin typeface="Arial" pitchFamily="34" charset="0"/>
          </a:endParaRPr>
        </a:p>
      </dgm:t>
    </dgm:pt>
    <dgm:pt modelId="{BA8AF3DC-3F3C-473B-851F-3D85768475CE}" type="parTrans" cxnId="{99960E5D-C899-4D45-B168-5EB3BB80EBD9}">
      <dgm:prSet/>
      <dgm:spPr/>
      <dgm:t>
        <a:bodyPr/>
        <a:lstStyle/>
        <a:p>
          <a:endParaRPr lang="ru-RU"/>
        </a:p>
      </dgm:t>
    </dgm:pt>
    <dgm:pt modelId="{03DA8516-9BA6-41B9-981F-5B036D6F688B}" type="sibTrans" cxnId="{99960E5D-C899-4D45-B168-5EB3BB80EBD9}">
      <dgm:prSet/>
      <dgm:spPr/>
      <dgm:t>
        <a:bodyPr/>
        <a:lstStyle/>
        <a:p>
          <a:endParaRPr lang="ru-RU"/>
        </a:p>
      </dgm:t>
    </dgm:pt>
    <dgm:pt modelId="{FA468E0E-18E9-4898-83B2-4FF113A39EB0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 anchor="ctr"/>
        <a:lstStyle/>
        <a:p>
          <a:r>
            <a:rPr lang="ru-RU" sz="1400" b="0" i="0" baseline="0" dirty="0" smtClean="0">
              <a:effectLst/>
              <a:latin typeface="Arial" pitchFamily="34" charset="0"/>
            </a:rPr>
            <a:t>повышение эффективности производства и потребления электроэнергии</a:t>
          </a:r>
          <a:endParaRPr lang="ru-RU" sz="1400" baseline="0" dirty="0">
            <a:latin typeface="Arial" pitchFamily="34" charset="0"/>
          </a:endParaRPr>
        </a:p>
      </dgm:t>
    </dgm:pt>
    <dgm:pt modelId="{73907645-4EA6-4386-A185-19B661C91A44}" type="parTrans" cxnId="{AE0265A1-B55D-4CB1-A04B-E60E4857BCDB}">
      <dgm:prSet/>
      <dgm:spPr/>
      <dgm:t>
        <a:bodyPr/>
        <a:lstStyle/>
        <a:p>
          <a:endParaRPr lang="ru-RU"/>
        </a:p>
      </dgm:t>
    </dgm:pt>
    <dgm:pt modelId="{082A62AC-057C-4273-9B53-3824EC30290F}" type="sibTrans" cxnId="{AE0265A1-B55D-4CB1-A04B-E60E4857BCDB}">
      <dgm:prSet/>
      <dgm:spPr/>
      <dgm:t>
        <a:bodyPr/>
        <a:lstStyle/>
        <a:p>
          <a:endParaRPr lang="ru-RU"/>
        </a:p>
      </dgm:t>
    </dgm:pt>
    <dgm:pt modelId="{80D49914-7FF9-4E94-8314-37280665E159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 anchor="ctr"/>
        <a:lstStyle/>
        <a:p>
          <a:r>
            <a:rPr lang="ru-RU" sz="1400" b="0" i="0" baseline="0" dirty="0" smtClean="0">
              <a:effectLst/>
              <a:latin typeface="Arial" pitchFamily="34" charset="0"/>
            </a:rPr>
            <a:t> обеспечение надежного и бесперебойного энергоснабжения потребителе</a:t>
          </a:r>
          <a:endParaRPr lang="ru-RU" sz="1400" baseline="0" dirty="0">
            <a:latin typeface="Arial" pitchFamily="34" charset="0"/>
          </a:endParaRPr>
        </a:p>
      </dgm:t>
    </dgm:pt>
    <dgm:pt modelId="{09206321-0D91-4E4D-9C03-7B433DD93091}" type="parTrans" cxnId="{F305FA75-3CB2-4B8F-9717-96B2E2CDDB04}">
      <dgm:prSet/>
      <dgm:spPr/>
      <dgm:t>
        <a:bodyPr/>
        <a:lstStyle/>
        <a:p>
          <a:endParaRPr lang="ru-RU"/>
        </a:p>
      </dgm:t>
    </dgm:pt>
    <dgm:pt modelId="{1B17A932-92D6-43B1-8FDA-7FFC4888AD80}" type="sibTrans" cxnId="{F305FA75-3CB2-4B8F-9717-96B2E2CDDB04}">
      <dgm:prSet/>
      <dgm:spPr/>
      <dgm:t>
        <a:bodyPr/>
        <a:lstStyle/>
        <a:p>
          <a:endParaRPr lang="ru-RU"/>
        </a:p>
      </dgm:t>
    </dgm:pt>
    <dgm:pt modelId="{250C907D-A543-4D42-8BD9-7428DB2D59C0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 anchor="ctr"/>
        <a:lstStyle/>
        <a:p>
          <a:pPr algn="l"/>
          <a:r>
            <a:rPr lang="ru-RU" sz="1200" baseline="0" dirty="0" smtClean="0">
              <a:latin typeface="Arial" pitchFamily="34" charset="0"/>
            </a:rPr>
            <a:t>Снижение надежности  и  эффективности производства и распределения электроэнергии</a:t>
          </a:r>
          <a:endParaRPr lang="ru-RU" sz="1200" baseline="0" dirty="0">
            <a:latin typeface="Arial" pitchFamily="34" charset="0"/>
          </a:endParaRPr>
        </a:p>
      </dgm:t>
    </dgm:pt>
    <dgm:pt modelId="{C6A42FE4-8544-480F-B1F2-1FB117C08C15}" type="parTrans" cxnId="{9C912624-E60C-4D9D-B449-6974AA3CD470}">
      <dgm:prSet/>
      <dgm:spPr/>
      <dgm:t>
        <a:bodyPr/>
        <a:lstStyle/>
        <a:p>
          <a:endParaRPr lang="ru-RU"/>
        </a:p>
      </dgm:t>
    </dgm:pt>
    <dgm:pt modelId="{58D7F7D3-DA85-4A89-B678-5B9723FBF614}" type="sibTrans" cxnId="{9C912624-E60C-4D9D-B449-6974AA3CD470}">
      <dgm:prSet/>
      <dgm:spPr/>
      <dgm:t>
        <a:bodyPr/>
        <a:lstStyle/>
        <a:p>
          <a:endParaRPr lang="ru-RU"/>
        </a:p>
      </dgm:t>
    </dgm:pt>
    <dgm:pt modelId="{3479A5A2-2FBB-4C9C-B480-0E48F9E397BC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 anchor="ctr"/>
        <a:lstStyle/>
        <a:p>
          <a:pPr algn="l"/>
          <a:r>
            <a:rPr lang="ru-RU" sz="1200" baseline="0" dirty="0" smtClean="0">
              <a:latin typeface="Arial" pitchFamily="34" charset="0"/>
            </a:rPr>
            <a:t>Отсутствие возможности генераторов конкурировать за потребителя, сложность для потребителя в смене </a:t>
          </a:r>
          <a:r>
            <a:rPr lang="ru-RU" sz="1200" baseline="0" dirty="0" err="1" smtClean="0">
              <a:latin typeface="Arial" pitchFamily="34" charset="0"/>
            </a:rPr>
            <a:t>энергосбытовой</a:t>
          </a:r>
          <a:r>
            <a:rPr lang="ru-RU" sz="1200" baseline="0" dirty="0" smtClean="0">
              <a:latin typeface="Arial" pitchFamily="34" charset="0"/>
            </a:rPr>
            <a:t> компании</a:t>
          </a:r>
          <a:endParaRPr lang="ru-RU" sz="1200" baseline="0" dirty="0">
            <a:latin typeface="Arial" pitchFamily="34" charset="0"/>
          </a:endParaRPr>
        </a:p>
      </dgm:t>
    </dgm:pt>
    <dgm:pt modelId="{26E501FC-681D-4234-8557-581CAD847EA5}" type="parTrans" cxnId="{14DC3D10-EC55-4B87-AB8A-ECC74EFC3409}">
      <dgm:prSet/>
      <dgm:spPr/>
      <dgm:t>
        <a:bodyPr/>
        <a:lstStyle/>
        <a:p>
          <a:endParaRPr lang="ru-RU"/>
        </a:p>
      </dgm:t>
    </dgm:pt>
    <dgm:pt modelId="{051FB79C-F2C4-4FB2-B390-1B2ECA4840C4}" type="sibTrans" cxnId="{14DC3D10-EC55-4B87-AB8A-ECC74EFC3409}">
      <dgm:prSet/>
      <dgm:spPr/>
      <dgm:t>
        <a:bodyPr/>
        <a:lstStyle/>
        <a:p>
          <a:endParaRPr lang="ru-RU"/>
        </a:p>
      </dgm:t>
    </dgm:pt>
    <dgm:pt modelId="{153679DA-CDE9-4625-89F7-2FE1AE9E9929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 anchor="ctr"/>
        <a:lstStyle/>
        <a:p>
          <a:pPr algn="l"/>
          <a:r>
            <a:rPr lang="ru-RU" sz="1200" baseline="0" dirty="0" smtClean="0">
              <a:effectLst/>
              <a:latin typeface="Arial" pitchFamily="34" charset="0"/>
              <a:ea typeface="Calibri"/>
            </a:rPr>
            <a:t>Участие в ценообразовании неэффективной генерации, отсутствие стимулов к выводу  ее из эксплуатации, как следствие, необоснованное обогащение генерации с низкими переменными издержками</a:t>
          </a:r>
          <a:endParaRPr lang="ru-RU" sz="1200" baseline="0" dirty="0">
            <a:latin typeface="Arial" pitchFamily="34" charset="0"/>
          </a:endParaRPr>
        </a:p>
      </dgm:t>
    </dgm:pt>
    <dgm:pt modelId="{7781C599-5707-42DD-98BD-C5A55750C704}" type="parTrans" cxnId="{3D9CDE2E-2753-461E-9B8E-56EBC988419E}">
      <dgm:prSet/>
      <dgm:spPr/>
      <dgm:t>
        <a:bodyPr/>
        <a:lstStyle/>
        <a:p>
          <a:endParaRPr lang="ru-RU"/>
        </a:p>
      </dgm:t>
    </dgm:pt>
    <dgm:pt modelId="{E464F537-464E-4968-91F3-05AC16F78A96}" type="sibTrans" cxnId="{3D9CDE2E-2753-461E-9B8E-56EBC988419E}">
      <dgm:prSet/>
      <dgm:spPr/>
      <dgm:t>
        <a:bodyPr/>
        <a:lstStyle/>
        <a:p>
          <a:endParaRPr lang="ru-RU"/>
        </a:p>
      </dgm:t>
    </dgm:pt>
    <dgm:pt modelId="{5B983D7F-DEBC-4473-AD3E-7B5D2FCED05A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 anchor="ctr"/>
        <a:lstStyle/>
        <a:p>
          <a:pPr algn="l"/>
          <a:r>
            <a:rPr lang="ru-RU" sz="1200" baseline="0" dirty="0" smtClean="0">
              <a:latin typeface="Arial" pitchFamily="34" charset="0"/>
            </a:rPr>
            <a:t>Перекрестное субсидирование </a:t>
          </a:r>
          <a:endParaRPr lang="ru-RU" sz="1200" baseline="0" dirty="0">
            <a:latin typeface="Arial" pitchFamily="34" charset="0"/>
          </a:endParaRPr>
        </a:p>
      </dgm:t>
    </dgm:pt>
    <dgm:pt modelId="{B495B3E3-457D-41C8-8BA5-AFB92E84020C}" type="parTrans" cxnId="{E437A768-B61D-46D6-B412-4B63DCAC97AC}">
      <dgm:prSet/>
      <dgm:spPr/>
      <dgm:t>
        <a:bodyPr/>
        <a:lstStyle/>
        <a:p>
          <a:endParaRPr lang="ru-RU"/>
        </a:p>
      </dgm:t>
    </dgm:pt>
    <dgm:pt modelId="{511F2E48-EC8E-4291-A974-7817EDFDE883}" type="sibTrans" cxnId="{E437A768-B61D-46D6-B412-4B63DCAC97AC}">
      <dgm:prSet/>
      <dgm:spPr/>
      <dgm:t>
        <a:bodyPr/>
        <a:lstStyle/>
        <a:p>
          <a:endParaRPr lang="ru-RU"/>
        </a:p>
      </dgm:t>
    </dgm:pt>
    <dgm:pt modelId="{6DABF3FC-2B9E-4D0C-9A65-41B45D595EA0}" type="pres">
      <dgm:prSet presAssocID="{10362FC4-0615-42FA-851B-8D8AE82048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9635C5-8346-4341-BEF2-524076841B15}" type="pres">
      <dgm:prSet presAssocID="{10362FC4-0615-42FA-851B-8D8AE820481F}" presName="dummy" presStyleCnt="0"/>
      <dgm:spPr/>
      <dgm:t>
        <a:bodyPr/>
        <a:lstStyle/>
        <a:p>
          <a:endParaRPr lang="ru-RU"/>
        </a:p>
      </dgm:t>
    </dgm:pt>
    <dgm:pt modelId="{65EB381E-24D8-4941-A04F-C6015AE3E811}" type="pres">
      <dgm:prSet presAssocID="{10362FC4-0615-42FA-851B-8D8AE820481F}" presName="linH" presStyleCnt="0"/>
      <dgm:spPr/>
      <dgm:t>
        <a:bodyPr/>
        <a:lstStyle/>
        <a:p>
          <a:endParaRPr lang="ru-RU"/>
        </a:p>
      </dgm:t>
    </dgm:pt>
    <dgm:pt modelId="{5EEC5D80-E8BD-4109-8785-FDD902E1FE0C}" type="pres">
      <dgm:prSet presAssocID="{10362FC4-0615-42FA-851B-8D8AE820481F}" presName="padding1" presStyleCnt="0"/>
      <dgm:spPr/>
      <dgm:t>
        <a:bodyPr/>
        <a:lstStyle/>
        <a:p>
          <a:endParaRPr lang="ru-RU"/>
        </a:p>
      </dgm:t>
    </dgm:pt>
    <dgm:pt modelId="{9800EA97-0E0B-4BFB-A6CA-7D819FAC3F09}" type="pres">
      <dgm:prSet presAssocID="{02B555FB-6D1A-42D6-AA83-B079E29F7ED2}" presName="linV" presStyleCnt="0"/>
      <dgm:spPr/>
      <dgm:t>
        <a:bodyPr/>
        <a:lstStyle/>
        <a:p>
          <a:endParaRPr lang="ru-RU"/>
        </a:p>
      </dgm:t>
    </dgm:pt>
    <dgm:pt modelId="{7300E0AB-5E90-4A71-B9D8-FFB51043B4DD}" type="pres">
      <dgm:prSet presAssocID="{02B555FB-6D1A-42D6-AA83-B079E29F7ED2}" presName="spVertical1" presStyleCnt="0"/>
      <dgm:spPr/>
      <dgm:t>
        <a:bodyPr/>
        <a:lstStyle/>
        <a:p>
          <a:endParaRPr lang="ru-RU"/>
        </a:p>
      </dgm:t>
    </dgm:pt>
    <dgm:pt modelId="{E0D20A24-E7F7-4AE5-85DC-3FB90A28C2B4}" type="pres">
      <dgm:prSet presAssocID="{02B555FB-6D1A-42D6-AA83-B079E29F7ED2}" presName="parTx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1CB4D9-BF5F-4C65-A028-D088007585EC}" type="pres">
      <dgm:prSet presAssocID="{02B555FB-6D1A-42D6-AA83-B079E29F7ED2}" presName="spVertical2" presStyleCnt="0"/>
      <dgm:spPr/>
      <dgm:t>
        <a:bodyPr/>
        <a:lstStyle/>
        <a:p>
          <a:endParaRPr lang="ru-RU"/>
        </a:p>
      </dgm:t>
    </dgm:pt>
    <dgm:pt modelId="{225A3589-26CD-4677-84D4-E0945DCA7D84}" type="pres">
      <dgm:prSet presAssocID="{02B555FB-6D1A-42D6-AA83-B079E29F7ED2}" presName="spVertical3" presStyleCnt="0"/>
      <dgm:spPr/>
      <dgm:t>
        <a:bodyPr/>
        <a:lstStyle/>
        <a:p>
          <a:endParaRPr lang="ru-RU"/>
        </a:p>
      </dgm:t>
    </dgm:pt>
    <dgm:pt modelId="{CFB8CFDA-E7AA-4D59-B32D-458F8B72182C}" type="pres">
      <dgm:prSet presAssocID="{02B555FB-6D1A-42D6-AA83-B079E29F7ED2}" presName="desTx" presStyleLbl="revTx" presStyleIdx="1" presStyleCnt="4" custScaleX="937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6406D9-04BF-4386-BAE3-B7C81CC823CC}" type="pres">
      <dgm:prSet presAssocID="{794A2BF4-0516-4A63-A000-EE4133BF648D}" presName="space" presStyleCnt="0"/>
      <dgm:spPr/>
      <dgm:t>
        <a:bodyPr/>
        <a:lstStyle/>
        <a:p>
          <a:endParaRPr lang="ru-RU"/>
        </a:p>
      </dgm:t>
    </dgm:pt>
    <dgm:pt modelId="{E23A24E4-847F-402F-A3F8-A9AA01CEE239}" type="pres">
      <dgm:prSet presAssocID="{E808BA2E-0E70-49DD-AF83-7A464A5D40E8}" presName="linV" presStyleCnt="0"/>
      <dgm:spPr/>
      <dgm:t>
        <a:bodyPr/>
        <a:lstStyle/>
        <a:p>
          <a:endParaRPr lang="ru-RU"/>
        </a:p>
      </dgm:t>
    </dgm:pt>
    <dgm:pt modelId="{B9591F6B-2D0C-47BD-84ED-F7282E66BAF1}" type="pres">
      <dgm:prSet presAssocID="{E808BA2E-0E70-49DD-AF83-7A464A5D40E8}" presName="spVertical1" presStyleCnt="0"/>
      <dgm:spPr/>
      <dgm:t>
        <a:bodyPr/>
        <a:lstStyle/>
        <a:p>
          <a:endParaRPr lang="ru-RU"/>
        </a:p>
      </dgm:t>
    </dgm:pt>
    <dgm:pt modelId="{B03185E6-D823-497F-9CBF-2BCE8B829478}" type="pres">
      <dgm:prSet presAssocID="{E808BA2E-0E70-49DD-AF83-7A464A5D40E8}" presName="parTx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0EA090-3569-461F-B9A8-96DCC4356537}" type="pres">
      <dgm:prSet presAssocID="{E808BA2E-0E70-49DD-AF83-7A464A5D40E8}" presName="spVertical2" presStyleCnt="0"/>
      <dgm:spPr/>
      <dgm:t>
        <a:bodyPr/>
        <a:lstStyle/>
        <a:p>
          <a:endParaRPr lang="ru-RU"/>
        </a:p>
      </dgm:t>
    </dgm:pt>
    <dgm:pt modelId="{5A4C83C5-1BCF-4D43-953D-E870F8755827}" type="pres">
      <dgm:prSet presAssocID="{E808BA2E-0E70-49DD-AF83-7A464A5D40E8}" presName="spVertical3" presStyleCnt="0"/>
      <dgm:spPr/>
      <dgm:t>
        <a:bodyPr/>
        <a:lstStyle/>
        <a:p>
          <a:endParaRPr lang="ru-RU"/>
        </a:p>
      </dgm:t>
    </dgm:pt>
    <dgm:pt modelId="{CA76040D-C773-4AD7-8392-124536959D03}" type="pres">
      <dgm:prSet presAssocID="{E808BA2E-0E70-49DD-AF83-7A464A5D40E8}" presName="desTx" presStyleLbl="revTx" presStyleIdx="3" presStyleCnt="4" custScaleX="1509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3CBDBA-1428-48E7-841F-21D5B629DA7D}" type="pres">
      <dgm:prSet presAssocID="{10362FC4-0615-42FA-851B-8D8AE820481F}" presName="padding2" presStyleCnt="0"/>
      <dgm:spPr/>
      <dgm:t>
        <a:bodyPr/>
        <a:lstStyle/>
        <a:p>
          <a:endParaRPr lang="ru-RU"/>
        </a:p>
      </dgm:t>
    </dgm:pt>
    <dgm:pt modelId="{2A7905D5-BE6C-4FF1-BF08-20A5B49F1BFE}" type="pres">
      <dgm:prSet presAssocID="{10362FC4-0615-42FA-851B-8D8AE820481F}" presName="negArrow" presStyleCnt="0"/>
      <dgm:spPr/>
      <dgm:t>
        <a:bodyPr/>
        <a:lstStyle/>
        <a:p>
          <a:endParaRPr lang="ru-RU"/>
        </a:p>
      </dgm:t>
    </dgm:pt>
    <dgm:pt modelId="{1FC401BA-1958-458A-A4AF-94324AA0F832}" type="pres">
      <dgm:prSet presAssocID="{10362FC4-0615-42FA-851B-8D8AE820481F}" presName="backgroundArrow" presStyleLbl="node1" presStyleIdx="0" presStyleCnt="1"/>
      <dgm:spPr/>
      <dgm:t>
        <a:bodyPr/>
        <a:lstStyle/>
        <a:p>
          <a:endParaRPr lang="ru-RU"/>
        </a:p>
      </dgm:t>
    </dgm:pt>
  </dgm:ptLst>
  <dgm:cxnLst>
    <dgm:cxn modelId="{678D6937-ABE2-47C9-A06E-F5CD110A98A5}" type="presOf" srcId="{1B4AECF9-CE6D-48EA-947C-8E9BE3C1C688}" destId="{CA76040D-C773-4AD7-8392-124536959D03}" srcOrd="0" destOrd="6" presId="urn:microsoft.com/office/officeart/2005/8/layout/hProcess3"/>
    <dgm:cxn modelId="{BB1B67FD-776A-445F-BD25-E22F02CA8791}" srcId="{10362FC4-0615-42FA-851B-8D8AE820481F}" destId="{02B555FB-6D1A-42D6-AA83-B079E29F7ED2}" srcOrd="0" destOrd="0" parTransId="{CAE273C4-CF03-4445-9F69-52D128A31518}" sibTransId="{794A2BF4-0516-4A63-A000-EE4133BF648D}"/>
    <dgm:cxn modelId="{CB43150F-60FF-4FAB-81FB-324809669985}" type="presOf" srcId="{02B555FB-6D1A-42D6-AA83-B079E29F7ED2}" destId="{E0D20A24-E7F7-4AE5-85DC-3FB90A28C2B4}" srcOrd="0" destOrd="0" presId="urn:microsoft.com/office/officeart/2005/8/layout/hProcess3"/>
    <dgm:cxn modelId="{1FA5CBD1-1FC8-4D89-9468-74CBFA147A90}" srcId="{E808BA2E-0E70-49DD-AF83-7A464A5D40E8}" destId="{A8AB29EB-906A-4C94-A830-3B7C9C9EA2E3}" srcOrd="0" destOrd="0" parTransId="{01B1974B-CEF3-4FA8-AA1A-4F2B1179E757}" sibTransId="{87CD211D-0F3A-45C9-8807-AF46BDA985A2}"/>
    <dgm:cxn modelId="{99960E5D-C899-4D45-B168-5EB3BB80EBD9}" srcId="{E808BA2E-0E70-49DD-AF83-7A464A5D40E8}" destId="{0BD680E2-7FDF-477C-AA52-100BE3116140}" srcOrd="4" destOrd="0" parTransId="{BA8AF3DC-3F3C-473B-851F-3D85768475CE}" sibTransId="{03DA8516-9BA6-41B9-981F-5B036D6F688B}"/>
    <dgm:cxn modelId="{9D7B3391-FC15-43BD-86FB-96A7A38D8E4D}" type="presOf" srcId="{A8AB29EB-906A-4C94-A830-3B7C9C9EA2E3}" destId="{CA76040D-C773-4AD7-8392-124536959D03}" srcOrd="0" destOrd="0" presId="urn:microsoft.com/office/officeart/2005/8/layout/hProcess3"/>
    <dgm:cxn modelId="{AE0265A1-B55D-4CB1-A04B-E60E4857BCDB}" srcId="{02B555FB-6D1A-42D6-AA83-B079E29F7ED2}" destId="{FA468E0E-18E9-4898-83B2-4FF113A39EB0}" srcOrd="1" destOrd="0" parTransId="{73907645-4EA6-4386-A185-19B661C91A44}" sibTransId="{082A62AC-057C-4273-9B53-3824EC30290F}"/>
    <dgm:cxn modelId="{E437A768-B61D-46D6-B412-4B63DCAC97AC}" srcId="{E808BA2E-0E70-49DD-AF83-7A464A5D40E8}" destId="{5B983D7F-DEBC-4473-AD3E-7B5D2FCED05A}" srcOrd="5" destOrd="0" parTransId="{B495B3E3-457D-41C8-8BA5-AFB92E84020C}" sibTransId="{511F2E48-EC8E-4291-A974-7817EDFDE883}"/>
    <dgm:cxn modelId="{F5C6AA64-A1EF-40E7-9D23-E14015818421}" type="presOf" srcId="{FA468E0E-18E9-4898-83B2-4FF113A39EB0}" destId="{CFB8CFDA-E7AA-4D59-B32D-458F8B72182C}" srcOrd="0" destOrd="1" presId="urn:microsoft.com/office/officeart/2005/8/layout/hProcess3"/>
    <dgm:cxn modelId="{6B664489-D4C7-47CB-8719-29CFC9291AA2}" type="presOf" srcId="{250C907D-A543-4D42-8BD9-7428DB2D59C0}" destId="{CA76040D-C773-4AD7-8392-124536959D03}" srcOrd="0" destOrd="1" presId="urn:microsoft.com/office/officeart/2005/8/layout/hProcess3"/>
    <dgm:cxn modelId="{0B6D036B-25BF-431A-876D-810BC196B93F}" type="presOf" srcId="{E808BA2E-0E70-49DD-AF83-7A464A5D40E8}" destId="{B03185E6-D823-497F-9CBF-2BCE8B829478}" srcOrd="0" destOrd="0" presId="urn:microsoft.com/office/officeart/2005/8/layout/hProcess3"/>
    <dgm:cxn modelId="{62449956-2490-4A2F-BF64-25CBE113F438}" type="presOf" srcId="{153679DA-CDE9-4625-89F7-2FE1AE9E9929}" destId="{CA76040D-C773-4AD7-8392-124536959D03}" srcOrd="0" destOrd="3" presId="urn:microsoft.com/office/officeart/2005/8/layout/hProcess3"/>
    <dgm:cxn modelId="{BFC316F7-E5E8-475C-A4A9-54F8AA9FB3D5}" srcId="{E808BA2E-0E70-49DD-AF83-7A464A5D40E8}" destId="{1B4AECF9-CE6D-48EA-947C-8E9BE3C1C688}" srcOrd="6" destOrd="0" parTransId="{340EC00C-19B1-4CAD-9A2A-02643A4C3B32}" sibTransId="{53711F1F-52F4-4983-9C78-219C10CC5F3B}"/>
    <dgm:cxn modelId="{3D9CDE2E-2753-461E-9B8E-56EBC988419E}" srcId="{E808BA2E-0E70-49DD-AF83-7A464A5D40E8}" destId="{153679DA-CDE9-4625-89F7-2FE1AE9E9929}" srcOrd="3" destOrd="0" parTransId="{7781C599-5707-42DD-98BD-C5A55750C704}" sibTransId="{E464F537-464E-4968-91F3-05AC16F78A96}"/>
    <dgm:cxn modelId="{E2BE380D-C52B-4592-A587-EC5E5B1C91B2}" srcId="{10362FC4-0615-42FA-851B-8D8AE820481F}" destId="{E808BA2E-0E70-49DD-AF83-7A464A5D40E8}" srcOrd="1" destOrd="0" parTransId="{524DC2C6-8C0F-4C0C-A955-4C4B73F8B9B1}" sibTransId="{6D9081A6-E09D-404E-BE2E-46613C419669}"/>
    <dgm:cxn modelId="{E837F31B-729F-49C3-8102-43CF6A142409}" type="presOf" srcId="{10362FC4-0615-42FA-851B-8D8AE820481F}" destId="{6DABF3FC-2B9E-4D0C-9A65-41B45D595EA0}" srcOrd="0" destOrd="0" presId="urn:microsoft.com/office/officeart/2005/8/layout/hProcess3"/>
    <dgm:cxn modelId="{9FD327DF-939B-4B75-BC57-B32D0B46AA39}" type="presOf" srcId="{80D49914-7FF9-4E94-8314-37280665E159}" destId="{CFB8CFDA-E7AA-4D59-B32D-458F8B72182C}" srcOrd="0" destOrd="2" presId="urn:microsoft.com/office/officeart/2005/8/layout/hProcess3"/>
    <dgm:cxn modelId="{14DC3D10-EC55-4B87-AB8A-ECC74EFC3409}" srcId="{E808BA2E-0E70-49DD-AF83-7A464A5D40E8}" destId="{3479A5A2-2FBB-4C9C-B480-0E48F9E397BC}" srcOrd="2" destOrd="0" parTransId="{26E501FC-681D-4234-8557-581CAD847EA5}" sibTransId="{051FB79C-F2C4-4FB2-B390-1B2ECA4840C4}"/>
    <dgm:cxn modelId="{47AB8609-7B7D-4903-A517-6B30C85E9B49}" type="presOf" srcId="{0BD680E2-7FDF-477C-AA52-100BE3116140}" destId="{CA76040D-C773-4AD7-8392-124536959D03}" srcOrd="0" destOrd="4" presId="urn:microsoft.com/office/officeart/2005/8/layout/hProcess3"/>
    <dgm:cxn modelId="{9C912624-E60C-4D9D-B449-6974AA3CD470}" srcId="{E808BA2E-0E70-49DD-AF83-7A464A5D40E8}" destId="{250C907D-A543-4D42-8BD9-7428DB2D59C0}" srcOrd="1" destOrd="0" parTransId="{C6A42FE4-8544-480F-B1F2-1FB117C08C15}" sibTransId="{58D7F7D3-DA85-4A89-B678-5B9723FBF614}"/>
    <dgm:cxn modelId="{DA2B45CA-1EB3-455C-9D6A-D20F812A35D3}" type="presOf" srcId="{919B7F6E-21E7-4E75-B336-6A08FE6636BF}" destId="{CFB8CFDA-E7AA-4D59-B32D-458F8B72182C}" srcOrd="0" destOrd="0" presId="urn:microsoft.com/office/officeart/2005/8/layout/hProcess3"/>
    <dgm:cxn modelId="{B94452ED-CF16-413A-9860-9D4DC01F3A33}" type="presOf" srcId="{5B983D7F-DEBC-4473-AD3E-7B5D2FCED05A}" destId="{CA76040D-C773-4AD7-8392-124536959D03}" srcOrd="0" destOrd="5" presId="urn:microsoft.com/office/officeart/2005/8/layout/hProcess3"/>
    <dgm:cxn modelId="{75CB54E5-3B87-4821-B135-67CD9378AD6E}" srcId="{02B555FB-6D1A-42D6-AA83-B079E29F7ED2}" destId="{919B7F6E-21E7-4E75-B336-6A08FE6636BF}" srcOrd="0" destOrd="0" parTransId="{411DE43E-9205-4B09-8877-209271E3429C}" sibTransId="{D84F6CBF-9942-4434-935F-06C22654453B}"/>
    <dgm:cxn modelId="{F305FA75-3CB2-4B8F-9717-96B2E2CDDB04}" srcId="{02B555FB-6D1A-42D6-AA83-B079E29F7ED2}" destId="{80D49914-7FF9-4E94-8314-37280665E159}" srcOrd="2" destOrd="0" parTransId="{09206321-0D91-4E4D-9C03-7B433DD93091}" sibTransId="{1B17A932-92D6-43B1-8FDA-7FFC4888AD80}"/>
    <dgm:cxn modelId="{3F0B971E-C6DC-421C-896B-082C3D4597A8}" type="presOf" srcId="{3479A5A2-2FBB-4C9C-B480-0E48F9E397BC}" destId="{CA76040D-C773-4AD7-8392-124536959D03}" srcOrd="0" destOrd="2" presId="urn:microsoft.com/office/officeart/2005/8/layout/hProcess3"/>
    <dgm:cxn modelId="{A5209C7B-9343-4975-88A9-D6E52564FD4F}" type="presParOf" srcId="{6DABF3FC-2B9E-4D0C-9A65-41B45D595EA0}" destId="{299635C5-8346-4341-BEF2-524076841B15}" srcOrd="0" destOrd="0" presId="urn:microsoft.com/office/officeart/2005/8/layout/hProcess3"/>
    <dgm:cxn modelId="{A4CDF1D9-1067-4229-83E7-8AE91D981287}" type="presParOf" srcId="{6DABF3FC-2B9E-4D0C-9A65-41B45D595EA0}" destId="{65EB381E-24D8-4941-A04F-C6015AE3E811}" srcOrd="1" destOrd="0" presId="urn:microsoft.com/office/officeart/2005/8/layout/hProcess3"/>
    <dgm:cxn modelId="{BC565A2A-0D77-42DA-BEC6-5F173620B745}" type="presParOf" srcId="{65EB381E-24D8-4941-A04F-C6015AE3E811}" destId="{5EEC5D80-E8BD-4109-8785-FDD902E1FE0C}" srcOrd="0" destOrd="0" presId="urn:microsoft.com/office/officeart/2005/8/layout/hProcess3"/>
    <dgm:cxn modelId="{11C2238D-FDBF-4007-85AE-CABDBCDFB324}" type="presParOf" srcId="{65EB381E-24D8-4941-A04F-C6015AE3E811}" destId="{9800EA97-0E0B-4BFB-A6CA-7D819FAC3F09}" srcOrd="1" destOrd="0" presId="urn:microsoft.com/office/officeart/2005/8/layout/hProcess3"/>
    <dgm:cxn modelId="{C70E4AFF-7850-4700-9B20-8A699882FE8F}" type="presParOf" srcId="{9800EA97-0E0B-4BFB-A6CA-7D819FAC3F09}" destId="{7300E0AB-5E90-4A71-B9D8-FFB51043B4DD}" srcOrd="0" destOrd="0" presId="urn:microsoft.com/office/officeart/2005/8/layout/hProcess3"/>
    <dgm:cxn modelId="{010ED62F-50F8-43B0-9F58-058EB55CD2ED}" type="presParOf" srcId="{9800EA97-0E0B-4BFB-A6CA-7D819FAC3F09}" destId="{E0D20A24-E7F7-4AE5-85DC-3FB90A28C2B4}" srcOrd="1" destOrd="0" presId="urn:microsoft.com/office/officeart/2005/8/layout/hProcess3"/>
    <dgm:cxn modelId="{163C0122-D769-438F-A89C-A9D1ABFF88FC}" type="presParOf" srcId="{9800EA97-0E0B-4BFB-A6CA-7D819FAC3F09}" destId="{8B1CB4D9-BF5F-4C65-A028-D088007585EC}" srcOrd="2" destOrd="0" presId="urn:microsoft.com/office/officeart/2005/8/layout/hProcess3"/>
    <dgm:cxn modelId="{4B4F892D-9492-4F7E-9579-BF44B3C7C650}" type="presParOf" srcId="{9800EA97-0E0B-4BFB-A6CA-7D819FAC3F09}" destId="{225A3589-26CD-4677-84D4-E0945DCA7D84}" srcOrd="3" destOrd="0" presId="urn:microsoft.com/office/officeart/2005/8/layout/hProcess3"/>
    <dgm:cxn modelId="{A4C4ACFC-DC04-4820-A67A-2100BA7C1525}" type="presParOf" srcId="{9800EA97-0E0B-4BFB-A6CA-7D819FAC3F09}" destId="{CFB8CFDA-E7AA-4D59-B32D-458F8B72182C}" srcOrd="4" destOrd="0" presId="urn:microsoft.com/office/officeart/2005/8/layout/hProcess3"/>
    <dgm:cxn modelId="{520E6D71-7C5B-404C-BD31-89E2A54A9056}" type="presParOf" srcId="{65EB381E-24D8-4941-A04F-C6015AE3E811}" destId="{646406D9-04BF-4386-BAE3-B7C81CC823CC}" srcOrd="2" destOrd="0" presId="urn:microsoft.com/office/officeart/2005/8/layout/hProcess3"/>
    <dgm:cxn modelId="{FAD3427B-55D9-4E89-98D3-D0D124E8F578}" type="presParOf" srcId="{65EB381E-24D8-4941-A04F-C6015AE3E811}" destId="{E23A24E4-847F-402F-A3F8-A9AA01CEE239}" srcOrd="3" destOrd="0" presId="urn:microsoft.com/office/officeart/2005/8/layout/hProcess3"/>
    <dgm:cxn modelId="{CD61F778-9615-4E85-A739-D4EDA18C3AC7}" type="presParOf" srcId="{E23A24E4-847F-402F-A3F8-A9AA01CEE239}" destId="{B9591F6B-2D0C-47BD-84ED-F7282E66BAF1}" srcOrd="0" destOrd="0" presId="urn:microsoft.com/office/officeart/2005/8/layout/hProcess3"/>
    <dgm:cxn modelId="{29550FFD-E166-4C01-B1D0-8C665F9A72D4}" type="presParOf" srcId="{E23A24E4-847F-402F-A3F8-A9AA01CEE239}" destId="{B03185E6-D823-497F-9CBF-2BCE8B829478}" srcOrd="1" destOrd="0" presId="urn:microsoft.com/office/officeart/2005/8/layout/hProcess3"/>
    <dgm:cxn modelId="{BC92FB85-CEBE-4982-8623-57474118B152}" type="presParOf" srcId="{E23A24E4-847F-402F-A3F8-A9AA01CEE239}" destId="{5E0EA090-3569-461F-B9A8-96DCC4356537}" srcOrd="2" destOrd="0" presId="urn:microsoft.com/office/officeart/2005/8/layout/hProcess3"/>
    <dgm:cxn modelId="{3A2ADA42-E9FF-48B5-AC64-FCDE5EAD1786}" type="presParOf" srcId="{E23A24E4-847F-402F-A3F8-A9AA01CEE239}" destId="{5A4C83C5-1BCF-4D43-953D-E870F8755827}" srcOrd="3" destOrd="0" presId="urn:microsoft.com/office/officeart/2005/8/layout/hProcess3"/>
    <dgm:cxn modelId="{489A7A8A-D95E-4B64-84DB-FDFC5AC2CCDD}" type="presParOf" srcId="{E23A24E4-847F-402F-A3F8-A9AA01CEE239}" destId="{CA76040D-C773-4AD7-8392-124536959D03}" srcOrd="4" destOrd="0" presId="urn:microsoft.com/office/officeart/2005/8/layout/hProcess3"/>
    <dgm:cxn modelId="{11D68415-42AE-4236-8053-56BF64F755A2}" type="presParOf" srcId="{65EB381E-24D8-4941-A04F-C6015AE3E811}" destId="{063CBDBA-1428-48E7-841F-21D5B629DA7D}" srcOrd="4" destOrd="0" presId="urn:microsoft.com/office/officeart/2005/8/layout/hProcess3"/>
    <dgm:cxn modelId="{25F21875-414B-4F02-94BF-3F206B350296}" type="presParOf" srcId="{65EB381E-24D8-4941-A04F-C6015AE3E811}" destId="{2A7905D5-BE6C-4FF1-BF08-20A5B49F1BFE}" srcOrd="5" destOrd="0" presId="urn:microsoft.com/office/officeart/2005/8/layout/hProcess3"/>
    <dgm:cxn modelId="{9D85ADB1-3923-46F0-91E3-9864EA216D89}" type="presParOf" srcId="{65EB381E-24D8-4941-A04F-C6015AE3E811}" destId="{1FC401BA-1958-458A-A4AF-94324AA0F832}" srcOrd="6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B9BD037-C167-4E36-9E61-840C617A4B81}" type="doc">
      <dgm:prSet loTypeId="urn:microsoft.com/office/officeart/2008/layout/Lin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14443A-AF55-44DB-81E0-BB9786B47AD1}">
      <dgm:prSet/>
      <dgm:spPr/>
      <dgm:t>
        <a:bodyPr/>
        <a:lstStyle/>
        <a:p>
          <a:r>
            <a:rPr lang="ru-RU" dirty="0" smtClean="0">
              <a:latin typeface="Arial" charset="0"/>
            </a:rPr>
            <a:t>Создание инструмента (-</a:t>
          </a:r>
          <a:r>
            <a:rPr lang="ru-RU" dirty="0" err="1" smtClean="0">
              <a:latin typeface="Arial" charset="0"/>
            </a:rPr>
            <a:t>ов</a:t>
          </a:r>
          <a:r>
            <a:rPr lang="ru-RU" dirty="0" smtClean="0">
              <a:latin typeface="Arial" charset="0"/>
            </a:rPr>
            <a:t>) по формированию совместной позиции по вопросам, выносимым на заседания Наблюдательного совета и общие собрания  НП «Совет рынка», </a:t>
          </a:r>
          <a:endParaRPr lang="ru-RU" dirty="0">
            <a:latin typeface="Arial" charset="0"/>
          </a:endParaRPr>
        </a:p>
      </dgm:t>
    </dgm:pt>
    <dgm:pt modelId="{78188D39-EB07-41A4-8281-E649FEDC33CF}" type="parTrans" cxnId="{C47F0664-3273-4E57-93E2-1B862D43DCDD}">
      <dgm:prSet/>
      <dgm:spPr/>
      <dgm:t>
        <a:bodyPr/>
        <a:lstStyle/>
        <a:p>
          <a:endParaRPr lang="ru-RU"/>
        </a:p>
      </dgm:t>
    </dgm:pt>
    <dgm:pt modelId="{21A40572-6022-4693-864F-C14057A0F3B4}" type="sibTrans" cxnId="{C47F0664-3273-4E57-93E2-1B862D43DCDD}">
      <dgm:prSet/>
      <dgm:spPr/>
      <dgm:t>
        <a:bodyPr/>
        <a:lstStyle/>
        <a:p>
          <a:endParaRPr lang="ru-RU"/>
        </a:p>
      </dgm:t>
    </dgm:pt>
    <dgm:pt modelId="{EBDE1011-75C1-45C1-BD4D-876E8ECDA26A}">
      <dgm:prSet/>
      <dgm:spPr/>
      <dgm:t>
        <a:bodyPr/>
        <a:lstStyle/>
        <a:p>
          <a:r>
            <a:rPr lang="ru-RU" dirty="0" smtClean="0">
              <a:latin typeface="Arial" charset="0"/>
            </a:rPr>
            <a:t>Участие представителей Партнерства в Комитетах, рабочих группах и иных группах при НС НП «СР», профильных министерствах и ведомствах;</a:t>
          </a:r>
          <a:endParaRPr lang="ru-RU" dirty="0">
            <a:latin typeface="Arial" charset="0"/>
          </a:endParaRPr>
        </a:p>
      </dgm:t>
    </dgm:pt>
    <dgm:pt modelId="{B2E82323-61E1-41EA-9E6B-1D7EEF7DC64E}" type="parTrans" cxnId="{B4D87513-1FE9-491A-A88B-427CDD79386B}">
      <dgm:prSet/>
      <dgm:spPr/>
      <dgm:t>
        <a:bodyPr/>
        <a:lstStyle/>
        <a:p>
          <a:endParaRPr lang="ru-RU"/>
        </a:p>
      </dgm:t>
    </dgm:pt>
    <dgm:pt modelId="{24078CCE-6183-4F06-B7C9-34C98C07898A}" type="sibTrans" cxnId="{B4D87513-1FE9-491A-A88B-427CDD79386B}">
      <dgm:prSet/>
      <dgm:spPr/>
      <dgm:t>
        <a:bodyPr/>
        <a:lstStyle/>
        <a:p>
          <a:endParaRPr lang="ru-RU"/>
        </a:p>
      </dgm:t>
    </dgm:pt>
    <dgm:pt modelId="{3962EE30-BD53-4A54-A9D7-C5943C916AC8}">
      <dgm:prSet/>
      <dgm:spPr/>
      <dgm:t>
        <a:bodyPr/>
        <a:lstStyle/>
        <a:p>
          <a:r>
            <a:rPr lang="ru-RU" dirty="0" smtClean="0">
              <a:latin typeface="Arial" charset="0"/>
            </a:rPr>
            <a:t>Участие представителей Партнерства  в советах директоров  инфраструктурных организаций (ФСК, МРСК, СО)</a:t>
          </a:r>
          <a:endParaRPr lang="ru-RU" dirty="0">
            <a:latin typeface="Arial" charset="0"/>
          </a:endParaRPr>
        </a:p>
      </dgm:t>
    </dgm:pt>
    <dgm:pt modelId="{3139AA2D-9EDE-46D2-B1DF-05DB6DC10DEA}" type="parTrans" cxnId="{F5B43F44-210E-478F-9C65-B6AA075CB6F1}">
      <dgm:prSet/>
      <dgm:spPr/>
      <dgm:t>
        <a:bodyPr/>
        <a:lstStyle/>
        <a:p>
          <a:endParaRPr lang="ru-RU"/>
        </a:p>
      </dgm:t>
    </dgm:pt>
    <dgm:pt modelId="{B362C7F9-C469-4C9E-B039-9390120C4333}" type="sibTrans" cxnId="{F5B43F44-210E-478F-9C65-B6AA075CB6F1}">
      <dgm:prSet/>
      <dgm:spPr/>
      <dgm:t>
        <a:bodyPr/>
        <a:lstStyle/>
        <a:p>
          <a:endParaRPr lang="ru-RU"/>
        </a:p>
      </dgm:t>
    </dgm:pt>
    <dgm:pt modelId="{8001E671-E535-4FAF-9BF3-6564B52DBBEC}">
      <dgm:prSet/>
      <dgm:spPr/>
      <dgm:t>
        <a:bodyPr/>
        <a:lstStyle/>
        <a:p>
          <a:r>
            <a:rPr lang="ru-RU" dirty="0" smtClean="0">
              <a:latin typeface="Arial" charset="0"/>
            </a:rPr>
            <a:t>Организация площадки для разработки совместных предложений по вопросам развития рынка электроэнергии, </a:t>
          </a:r>
          <a:r>
            <a:rPr lang="ru-RU" dirty="0" err="1" smtClean="0">
              <a:latin typeface="Arial" charset="0"/>
            </a:rPr>
            <a:t>тарифообразования</a:t>
          </a:r>
          <a:r>
            <a:rPr lang="ru-RU" dirty="0" smtClean="0">
              <a:latin typeface="Arial" charset="0"/>
            </a:rPr>
            <a:t>, правил недискриминационного доступа;</a:t>
          </a:r>
          <a:endParaRPr lang="ru-RU" dirty="0">
            <a:latin typeface="Arial" charset="0"/>
          </a:endParaRPr>
        </a:p>
      </dgm:t>
    </dgm:pt>
    <dgm:pt modelId="{9904D2A2-CE23-4EAE-97DC-25D9FB86CC82}" type="parTrans" cxnId="{8883CAAB-3023-4765-86B7-731DECFB5D34}">
      <dgm:prSet/>
      <dgm:spPr/>
      <dgm:t>
        <a:bodyPr/>
        <a:lstStyle/>
        <a:p>
          <a:endParaRPr lang="ru-RU"/>
        </a:p>
      </dgm:t>
    </dgm:pt>
    <dgm:pt modelId="{7785BEEB-94F4-46C0-A3C1-AFF6805714C2}" type="sibTrans" cxnId="{8883CAAB-3023-4765-86B7-731DECFB5D34}">
      <dgm:prSet/>
      <dgm:spPr/>
      <dgm:t>
        <a:bodyPr/>
        <a:lstStyle/>
        <a:p>
          <a:endParaRPr lang="ru-RU"/>
        </a:p>
      </dgm:t>
    </dgm:pt>
    <dgm:pt modelId="{DA76B791-5AAC-445A-910A-6FCF6D6304B6}">
      <dgm:prSet/>
      <dgm:spPr/>
      <dgm:t>
        <a:bodyPr/>
        <a:lstStyle/>
        <a:p>
          <a:r>
            <a:rPr lang="ru-RU" dirty="0" smtClean="0">
              <a:latin typeface="Arial" charset="0"/>
            </a:rPr>
            <a:t>Обеспечение информационного взаимодействия и продвижения предложений Партнерства на всех площадках по нормотворчеству; </a:t>
          </a:r>
          <a:endParaRPr lang="ru-RU" dirty="0">
            <a:latin typeface="Arial" charset="0"/>
          </a:endParaRPr>
        </a:p>
      </dgm:t>
    </dgm:pt>
    <dgm:pt modelId="{0EF51878-CD3D-45A5-88C8-66AA0939818E}" type="parTrans" cxnId="{E5327100-46C0-41B1-B3E1-A1B088F719E4}">
      <dgm:prSet/>
      <dgm:spPr/>
      <dgm:t>
        <a:bodyPr/>
        <a:lstStyle/>
        <a:p>
          <a:endParaRPr lang="ru-RU"/>
        </a:p>
      </dgm:t>
    </dgm:pt>
    <dgm:pt modelId="{316ACD7D-52DB-4E03-91E8-BDCFE99C21AA}" type="sibTrans" cxnId="{E5327100-46C0-41B1-B3E1-A1B088F719E4}">
      <dgm:prSet/>
      <dgm:spPr/>
      <dgm:t>
        <a:bodyPr/>
        <a:lstStyle/>
        <a:p>
          <a:endParaRPr lang="ru-RU"/>
        </a:p>
      </dgm:t>
    </dgm:pt>
    <dgm:pt modelId="{086402A7-4B71-4379-A400-455C4C888AC5}">
      <dgm:prSet/>
      <dgm:spPr/>
      <dgm:t>
        <a:bodyPr/>
        <a:lstStyle/>
        <a:p>
          <a:r>
            <a:rPr lang="ru-RU" dirty="0" smtClean="0">
              <a:latin typeface="Arial" charset="0"/>
            </a:rPr>
            <a:t>Совместные </a:t>
          </a:r>
          <a:r>
            <a:rPr lang="en-US" dirty="0" smtClean="0">
              <a:latin typeface="Arial" charset="0"/>
            </a:rPr>
            <a:t>PR-</a:t>
          </a:r>
          <a:r>
            <a:rPr lang="ru-RU" dirty="0" smtClean="0">
              <a:latin typeface="Arial" charset="0"/>
            </a:rPr>
            <a:t>мероприятия, выступление уполномоченного представителя Партнерства на Конференциях, совещаниях по вопросам электроэнергетики;  </a:t>
          </a:r>
          <a:endParaRPr lang="ru-RU" dirty="0">
            <a:latin typeface="Arial" charset="0"/>
          </a:endParaRPr>
        </a:p>
      </dgm:t>
    </dgm:pt>
    <dgm:pt modelId="{1DE48373-55BD-472C-BC0B-7C83EFD8FFA1}" type="parTrans" cxnId="{3E6B55F2-7B49-4766-9E82-09A7A0C5E26B}">
      <dgm:prSet/>
      <dgm:spPr/>
      <dgm:t>
        <a:bodyPr/>
        <a:lstStyle/>
        <a:p>
          <a:endParaRPr lang="ru-RU"/>
        </a:p>
      </dgm:t>
    </dgm:pt>
    <dgm:pt modelId="{5DB19B04-B541-4F60-A2F6-08AD2C723682}" type="sibTrans" cxnId="{3E6B55F2-7B49-4766-9E82-09A7A0C5E26B}">
      <dgm:prSet/>
      <dgm:spPr/>
      <dgm:t>
        <a:bodyPr/>
        <a:lstStyle/>
        <a:p>
          <a:endParaRPr lang="ru-RU"/>
        </a:p>
      </dgm:t>
    </dgm:pt>
    <dgm:pt modelId="{9F7DFF5D-AF1F-44C5-A09D-A5E13634F87A}">
      <dgm:prSet/>
      <dgm:spPr/>
      <dgm:t>
        <a:bodyPr/>
        <a:lstStyle/>
        <a:p>
          <a:r>
            <a:rPr lang="ru-RU" dirty="0" smtClean="0">
              <a:latin typeface="Arial" charset="0"/>
            </a:rPr>
            <a:t>Проведение совместных мероприятий с другими общественными организациями,  объединяющими потребителей электроэнергии;</a:t>
          </a:r>
          <a:endParaRPr lang="ru-RU" dirty="0">
            <a:latin typeface="Arial" charset="0"/>
          </a:endParaRPr>
        </a:p>
      </dgm:t>
    </dgm:pt>
    <dgm:pt modelId="{F4BB9814-6821-4319-B74F-60D2CF877734}" type="parTrans" cxnId="{7022F9E5-A1EA-4FAC-A828-572E6EDF0611}">
      <dgm:prSet/>
      <dgm:spPr/>
      <dgm:t>
        <a:bodyPr/>
        <a:lstStyle/>
        <a:p>
          <a:endParaRPr lang="ru-RU"/>
        </a:p>
      </dgm:t>
    </dgm:pt>
    <dgm:pt modelId="{595B90A9-32CB-47DF-AA60-862EFD02D2B3}" type="sibTrans" cxnId="{7022F9E5-A1EA-4FAC-A828-572E6EDF0611}">
      <dgm:prSet/>
      <dgm:spPr/>
      <dgm:t>
        <a:bodyPr/>
        <a:lstStyle/>
        <a:p>
          <a:endParaRPr lang="ru-RU"/>
        </a:p>
      </dgm:t>
    </dgm:pt>
    <dgm:pt modelId="{7FD96F6A-292D-492A-93B6-1EFDA503B840}">
      <dgm:prSet/>
      <dgm:spPr/>
      <dgm:t>
        <a:bodyPr/>
        <a:lstStyle/>
        <a:p>
          <a:r>
            <a:rPr lang="ru-RU" dirty="0" smtClean="0">
              <a:latin typeface="Arial" charset="0"/>
            </a:rPr>
            <a:t>Создание внутренней базы данных (ценам) в разрезе регионов по конечным ценам для потребителей, тарифам на передачу по уровням напряжения, сбытовым надбавкам ГП;</a:t>
          </a:r>
          <a:endParaRPr lang="ru-RU" dirty="0">
            <a:latin typeface="Arial" charset="0"/>
          </a:endParaRPr>
        </a:p>
      </dgm:t>
    </dgm:pt>
    <dgm:pt modelId="{380881E7-8E56-470F-8652-CA96415D90C4}" type="parTrans" cxnId="{0040EAE6-A9D9-4758-9568-6C181DBF89F9}">
      <dgm:prSet/>
      <dgm:spPr/>
      <dgm:t>
        <a:bodyPr/>
        <a:lstStyle/>
        <a:p>
          <a:endParaRPr lang="ru-RU"/>
        </a:p>
      </dgm:t>
    </dgm:pt>
    <dgm:pt modelId="{4987CF82-AD8E-47BB-8F0C-176AD7EECF05}" type="sibTrans" cxnId="{0040EAE6-A9D9-4758-9568-6C181DBF89F9}">
      <dgm:prSet/>
      <dgm:spPr/>
      <dgm:t>
        <a:bodyPr/>
        <a:lstStyle/>
        <a:p>
          <a:endParaRPr lang="ru-RU"/>
        </a:p>
      </dgm:t>
    </dgm:pt>
    <dgm:pt modelId="{77EBE478-98B2-451E-AED7-BD8D9C5A24F2}">
      <dgm:prSet/>
      <dgm:spPr/>
      <dgm:t>
        <a:bodyPr/>
        <a:lstStyle/>
        <a:p>
          <a:r>
            <a:rPr lang="ru-RU" smtClean="0">
              <a:latin typeface="Arial" charset="0"/>
            </a:rPr>
            <a:t>Создание краткосрочной и долгосрочной системы прогнозирования цен;</a:t>
          </a:r>
          <a:endParaRPr lang="ru-RU" dirty="0">
            <a:latin typeface="Arial" charset="0"/>
          </a:endParaRPr>
        </a:p>
      </dgm:t>
    </dgm:pt>
    <dgm:pt modelId="{E37D535E-8156-45DA-A217-70C4213CF462}" type="parTrans" cxnId="{1657A86E-F759-4A57-9146-AC6754C5C7C3}">
      <dgm:prSet/>
      <dgm:spPr/>
      <dgm:t>
        <a:bodyPr/>
        <a:lstStyle/>
        <a:p>
          <a:endParaRPr lang="ru-RU"/>
        </a:p>
      </dgm:t>
    </dgm:pt>
    <dgm:pt modelId="{4900F2AE-2F55-4CF4-9486-C8DA39C111F1}" type="sibTrans" cxnId="{1657A86E-F759-4A57-9146-AC6754C5C7C3}">
      <dgm:prSet/>
      <dgm:spPr/>
      <dgm:t>
        <a:bodyPr/>
        <a:lstStyle/>
        <a:p>
          <a:endParaRPr lang="ru-RU"/>
        </a:p>
      </dgm:t>
    </dgm:pt>
    <dgm:pt modelId="{E044BE19-F503-43B1-9BD6-C611FDA79133}">
      <dgm:prSet/>
      <dgm:spPr/>
      <dgm:t>
        <a:bodyPr/>
        <a:lstStyle/>
        <a:p>
          <a:r>
            <a:rPr lang="ru-RU" smtClean="0">
              <a:latin typeface="Arial" charset="0"/>
            </a:rPr>
            <a:t>Создание (поддержка) действующих центров подготовки специалистов;</a:t>
          </a:r>
          <a:endParaRPr lang="ru-RU" dirty="0">
            <a:latin typeface="Arial" charset="0"/>
          </a:endParaRPr>
        </a:p>
      </dgm:t>
    </dgm:pt>
    <dgm:pt modelId="{864CDBC7-F6B3-4F1A-AA52-CE964E983F3E}" type="parTrans" cxnId="{097CBC94-0F8E-4B58-9424-E62AE2C2BC2B}">
      <dgm:prSet/>
      <dgm:spPr/>
      <dgm:t>
        <a:bodyPr/>
        <a:lstStyle/>
        <a:p>
          <a:endParaRPr lang="ru-RU"/>
        </a:p>
      </dgm:t>
    </dgm:pt>
    <dgm:pt modelId="{7187984A-215F-4D77-93E5-CF416B028F27}" type="sibTrans" cxnId="{097CBC94-0F8E-4B58-9424-E62AE2C2BC2B}">
      <dgm:prSet/>
      <dgm:spPr/>
      <dgm:t>
        <a:bodyPr/>
        <a:lstStyle/>
        <a:p>
          <a:endParaRPr lang="ru-RU"/>
        </a:p>
      </dgm:t>
    </dgm:pt>
    <dgm:pt modelId="{E5C5DCA6-1E30-4974-A8F8-2E03AAE0C002}">
      <dgm:prSet/>
      <dgm:spPr/>
      <dgm:t>
        <a:bodyPr/>
        <a:lstStyle/>
        <a:p>
          <a:r>
            <a:rPr lang="ru-RU" smtClean="0">
              <a:latin typeface="Arial" charset="0"/>
            </a:rPr>
            <a:t>Создание базы данных по технологиям и проектам энергосбережения и энергоэффективности </a:t>
          </a:r>
          <a:endParaRPr lang="ru-RU" dirty="0">
            <a:latin typeface="Arial" charset="0"/>
          </a:endParaRPr>
        </a:p>
      </dgm:t>
    </dgm:pt>
    <dgm:pt modelId="{B985472A-F773-46F7-B1F4-0761B0A2C5E7}" type="parTrans" cxnId="{BD5D31B1-382B-4285-A644-A345CF1CBCB1}">
      <dgm:prSet/>
      <dgm:spPr/>
      <dgm:t>
        <a:bodyPr/>
        <a:lstStyle/>
        <a:p>
          <a:endParaRPr lang="ru-RU"/>
        </a:p>
      </dgm:t>
    </dgm:pt>
    <dgm:pt modelId="{46BF1BAA-B7C7-47DC-AC46-512E515481EA}" type="sibTrans" cxnId="{BD5D31B1-382B-4285-A644-A345CF1CBCB1}">
      <dgm:prSet/>
      <dgm:spPr/>
      <dgm:t>
        <a:bodyPr/>
        <a:lstStyle/>
        <a:p>
          <a:endParaRPr lang="ru-RU"/>
        </a:p>
      </dgm:t>
    </dgm:pt>
    <dgm:pt modelId="{35DD3013-EFE4-4DEF-ACFC-919DB92B36AE}" type="pres">
      <dgm:prSet presAssocID="{5B9BD037-C167-4E36-9E61-840C617A4B8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D24BEF3-A177-4D25-BF8C-4213D549DA9D}" type="pres">
      <dgm:prSet presAssocID="{8814443A-AF55-44DB-81E0-BB9786B47AD1}" presName="thickLine" presStyleLbl="alignNode1" presStyleIdx="0" presStyleCnt="11"/>
      <dgm:spPr/>
    </dgm:pt>
    <dgm:pt modelId="{768CADD8-1C68-4480-8E4B-253BFC0765AD}" type="pres">
      <dgm:prSet presAssocID="{8814443A-AF55-44DB-81E0-BB9786B47AD1}" presName="horz1" presStyleCnt="0"/>
      <dgm:spPr/>
    </dgm:pt>
    <dgm:pt modelId="{CA3FD916-4B26-4C68-B3FE-1B19A8515201}" type="pres">
      <dgm:prSet presAssocID="{8814443A-AF55-44DB-81E0-BB9786B47AD1}" presName="tx1" presStyleLbl="revTx" presStyleIdx="0" presStyleCnt="11"/>
      <dgm:spPr/>
      <dgm:t>
        <a:bodyPr/>
        <a:lstStyle/>
        <a:p>
          <a:endParaRPr lang="ru-RU"/>
        </a:p>
      </dgm:t>
    </dgm:pt>
    <dgm:pt modelId="{B1017D6F-5B67-464C-8896-129EA5D19D1A}" type="pres">
      <dgm:prSet presAssocID="{8814443A-AF55-44DB-81E0-BB9786B47AD1}" presName="vert1" presStyleCnt="0"/>
      <dgm:spPr/>
    </dgm:pt>
    <dgm:pt modelId="{C4250F1B-7BDC-45DD-B01B-F96685A27230}" type="pres">
      <dgm:prSet presAssocID="{EBDE1011-75C1-45C1-BD4D-876E8ECDA26A}" presName="thickLine" presStyleLbl="alignNode1" presStyleIdx="1" presStyleCnt="11"/>
      <dgm:spPr/>
    </dgm:pt>
    <dgm:pt modelId="{9E7F6D09-1023-4009-95E7-099BDE2248A4}" type="pres">
      <dgm:prSet presAssocID="{EBDE1011-75C1-45C1-BD4D-876E8ECDA26A}" presName="horz1" presStyleCnt="0"/>
      <dgm:spPr/>
    </dgm:pt>
    <dgm:pt modelId="{22DADF31-730F-4431-9413-7A9E55C7D783}" type="pres">
      <dgm:prSet presAssocID="{EBDE1011-75C1-45C1-BD4D-876E8ECDA26A}" presName="tx1" presStyleLbl="revTx" presStyleIdx="1" presStyleCnt="11"/>
      <dgm:spPr/>
      <dgm:t>
        <a:bodyPr/>
        <a:lstStyle/>
        <a:p>
          <a:endParaRPr lang="ru-RU"/>
        </a:p>
      </dgm:t>
    </dgm:pt>
    <dgm:pt modelId="{EBD0ABD9-C593-4837-9523-E3E3E75820F7}" type="pres">
      <dgm:prSet presAssocID="{EBDE1011-75C1-45C1-BD4D-876E8ECDA26A}" presName="vert1" presStyleCnt="0"/>
      <dgm:spPr/>
    </dgm:pt>
    <dgm:pt modelId="{B1A7D111-B6D1-41D9-B644-E0B365D9EDF6}" type="pres">
      <dgm:prSet presAssocID="{3962EE30-BD53-4A54-A9D7-C5943C916AC8}" presName="thickLine" presStyleLbl="alignNode1" presStyleIdx="2" presStyleCnt="11"/>
      <dgm:spPr/>
    </dgm:pt>
    <dgm:pt modelId="{0D83B50C-3A2D-48E9-9A98-2A1B37F8D6E3}" type="pres">
      <dgm:prSet presAssocID="{3962EE30-BD53-4A54-A9D7-C5943C916AC8}" presName="horz1" presStyleCnt="0"/>
      <dgm:spPr/>
    </dgm:pt>
    <dgm:pt modelId="{39300BBE-CD24-4FC7-BF66-ED1A16CBD7CD}" type="pres">
      <dgm:prSet presAssocID="{3962EE30-BD53-4A54-A9D7-C5943C916AC8}" presName="tx1" presStyleLbl="revTx" presStyleIdx="2" presStyleCnt="11"/>
      <dgm:spPr/>
      <dgm:t>
        <a:bodyPr/>
        <a:lstStyle/>
        <a:p>
          <a:endParaRPr lang="ru-RU"/>
        </a:p>
      </dgm:t>
    </dgm:pt>
    <dgm:pt modelId="{328A257C-152D-4E9C-8841-FE443793B166}" type="pres">
      <dgm:prSet presAssocID="{3962EE30-BD53-4A54-A9D7-C5943C916AC8}" presName="vert1" presStyleCnt="0"/>
      <dgm:spPr/>
    </dgm:pt>
    <dgm:pt modelId="{7D60C2C3-03E5-42C4-9BC2-A5686E863F01}" type="pres">
      <dgm:prSet presAssocID="{8001E671-E535-4FAF-9BF3-6564B52DBBEC}" presName="thickLine" presStyleLbl="alignNode1" presStyleIdx="3" presStyleCnt="11"/>
      <dgm:spPr/>
    </dgm:pt>
    <dgm:pt modelId="{72B66E00-A3E3-47E5-A705-D20694F27E91}" type="pres">
      <dgm:prSet presAssocID="{8001E671-E535-4FAF-9BF3-6564B52DBBEC}" presName="horz1" presStyleCnt="0"/>
      <dgm:spPr/>
    </dgm:pt>
    <dgm:pt modelId="{F8201C74-BDE5-4CB6-B90F-715743D5D2A1}" type="pres">
      <dgm:prSet presAssocID="{8001E671-E535-4FAF-9BF3-6564B52DBBEC}" presName="tx1" presStyleLbl="revTx" presStyleIdx="3" presStyleCnt="11"/>
      <dgm:spPr/>
      <dgm:t>
        <a:bodyPr/>
        <a:lstStyle/>
        <a:p>
          <a:endParaRPr lang="ru-RU"/>
        </a:p>
      </dgm:t>
    </dgm:pt>
    <dgm:pt modelId="{FECF2BC7-CA06-45BB-9A7C-0BECF2DE4ED9}" type="pres">
      <dgm:prSet presAssocID="{8001E671-E535-4FAF-9BF3-6564B52DBBEC}" presName="vert1" presStyleCnt="0"/>
      <dgm:spPr/>
    </dgm:pt>
    <dgm:pt modelId="{F71BD59F-5697-4931-9D4D-BF113DBF2C81}" type="pres">
      <dgm:prSet presAssocID="{DA76B791-5AAC-445A-910A-6FCF6D6304B6}" presName="thickLine" presStyleLbl="alignNode1" presStyleIdx="4" presStyleCnt="11"/>
      <dgm:spPr/>
    </dgm:pt>
    <dgm:pt modelId="{15C73BE4-2CB5-4BD2-9C09-E5236067DF72}" type="pres">
      <dgm:prSet presAssocID="{DA76B791-5AAC-445A-910A-6FCF6D6304B6}" presName="horz1" presStyleCnt="0"/>
      <dgm:spPr/>
    </dgm:pt>
    <dgm:pt modelId="{D8E70AAA-D12B-4A60-8AE0-D84AAA768B4E}" type="pres">
      <dgm:prSet presAssocID="{DA76B791-5AAC-445A-910A-6FCF6D6304B6}" presName="tx1" presStyleLbl="revTx" presStyleIdx="4" presStyleCnt="11"/>
      <dgm:spPr/>
      <dgm:t>
        <a:bodyPr/>
        <a:lstStyle/>
        <a:p>
          <a:endParaRPr lang="ru-RU"/>
        </a:p>
      </dgm:t>
    </dgm:pt>
    <dgm:pt modelId="{303AE831-0162-4E35-96BD-046F455619AC}" type="pres">
      <dgm:prSet presAssocID="{DA76B791-5AAC-445A-910A-6FCF6D6304B6}" presName="vert1" presStyleCnt="0"/>
      <dgm:spPr/>
    </dgm:pt>
    <dgm:pt modelId="{D58816A4-D402-4FB9-8F40-AE18665C5FFC}" type="pres">
      <dgm:prSet presAssocID="{086402A7-4B71-4379-A400-455C4C888AC5}" presName="thickLine" presStyleLbl="alignNode1" presStyleIdx="5" presStyleCnt="11"/>
      <dgm:spPr/>
    </dgm:pt>
    <dgm:pt modelId="{D652B678-16BB-4D8A-B571-3BF23143BAEA}" type="pres">
      <dgm:prSet presAssocID="{086402A7-4B71-4379-A400-455C4C888AC5}" presName="horz1" presStyleCnt="0"/>
      <dgm:spPr/>
    </dgm:pt>
    <dgm:pt modelId="{8650E66D-8410-4347-A599-04199FD451BB}" type="pres">
      <dgm:prSet presAssocID="{086402A7-4B71-4379-A400-455C4C888AC5}" presName="tx1" presStyleLbl="revTx" presStyleIdx="5" presStyleCnt="11"/>
      <dgm:spPr/>
      <dgm:t>
        <a:bodyPr/>
        <a:lstStyle/>
        <a:p>
          <a:endParaRPr lang="ru-RU"/>
        </a:p>
      </dgm:t>
    </dgm:pt>
    <dgm:pt modelId="{384E898C-B6A8-4BB6-A135-11CD690ADD77}" type="pres">
      <dgm:prSet presAssocID="{086402A7-4B71-4379-A400-455C4C888AC5}" presName="vert1" presStyleCnt="0"/>
      <dgm:spPr/>
    </dgm:pt>
    <dgm:pt modelId="{D7BFF0CC-579F-493F-B93D-C2ADF4E82A65}" type="pres">
      <dgm:prSet presAssocID="{9F7DFF5D-AF1F-44C5-A09D-A5E13634F87A}" presName="thickLine" presStyleLbl="alignNode1" presStyleIdx="6" presStyleCnt="11"/>
      <dgm:spPr/>
    </dgm:pt>
    <dgm:pt modelId="{E0E00C41-6FFC-4753-81B8-A91F7878E00C}" type="pres">
      <dgm:prSet presAssocID="{9F7DFF5D-AF1F-44C5-A09D-A5E13634F87A}" presName="horz1" presStyleCnt="0"/>
      <dgm:spPr/>
    </dgm:pt>
    <dgm:pt modelId="{81F00B92-2BEA-46BF-86B6-E734588450D1}" type="pres">
      <dgm:prSet presAssocID="{9F7DFF5D-AF1F-44C5-A09D-A5E13634F87A}" presName="tx1" presStyleLbl="revTx" presStyleIdx="6" presStyleCnt="11"/>
      <dgm:spPr/>
      <dgm:t>
        <a:bodyPr/>
        <a:lstStyle/>
        <a:p>
          <a:endParaRPr lang="ru-RU"/>
        </a:p>
      </dgm:t>
    </dgm:pt>
    <dgm:pt modelId="{7AA138E8-1D26-43E8-8EDE-16EE559BD070}" type="pres">
      <dgm:prSet presAssocID="{9F7DFF5D-AF1F-44C5-A09D-A5E13634F87A}" presName="vert1" presStyleCnt="0"/>
      <dgm:spPr/>
    </dgm:pt>
    <dgm:pt modelId="{E23546E1-CC9C-423D-9BD5-8717248B8BE0}" type="pres">
      <dgm:prSet presAssocID="{7FD96F6A-292D-492A-93B6-1EFDA503B840}" presName="thickLine" presStyleLbl="alignNode1" presStyleIdx="7" presStyleCnt="11"/>
      <dgm:spPr/>
    </dgm:pt>
    <dgm:pt modelId="{352E43BB-65F8-4103-95CF-523507A574BE}" type="pres">
      <dgm:prSet presAssocID="{7FD96F6A-292D-492A-93B6-1EFDA503B840}" presName="horz1" presStyleCnt="0"/>
      <dgm:spPr/>
    </dgm:pt>
    <dgm:pt modelId="{2DC00386-1E83-409A-9814-A8723942B411}" type="pres">
      <dgm:prSet presAssocID="{7FD96F6A-292D-492A-93B6-1EFDA503B840}" presName="tx1" presStyleLbl="revTx" presStyleIdx="7" presStyleCnt="11"/>
      <dgm:spPr/>
      <dgm:t>
        <a:bodyPr/>
        <a:lstStyle/>
        <a:p>
          <a:endParaRPr lang="ru-RU"/>
        </a:p>
      </dgm:t>
    </dgm:pt>
    <dgm:pt modelId="{56C043D9-943B-4BCB-9CC0-E40FBFE0D4CD}" type="pres">
      <dgm:prSet presAssocID="{7FD96F6A-292D-492A-93B6-1EFDA503B840}" presName="vert1" presStyleCnt="0"/>
      <dgm:spPr/>
    </dgm:pt>
    <dgm:pt modelId="{5869CE61-7BC8-43FC-A6C0-B1A4E9DA024E}" type="pres">
      <dgm:prSet presAssocID="{77EBE478-98B2-451E-AED7-BD8D9C5A24F2}" presName="thickLine" presStyleLbl="alignNode1" presStyleIdx="8" presStyleCnt="11"/>
      <dgm:spPr/>
    </dgm:pt>
    <dgm:pt modelId="{A135A73D-3B22-46C0-9F35-9CAD1454C6A0}" type="pres">
      <dgm:prSet presAssocID="{77EBE478-98B2-451E-AED7-BD8D9C5A24F2}" presName="horz1" presStyleCnt="0"/>
      <dgm:spPr/>
    </dgm:pt>
    <dgm:pt modelId="{526A81D6-FC8B-45D3-9BB3-022D98D8E670}" type="pres">
      <dgm:prSet presAssocID="{77EBE478-98B2-451E-AED7-BD8D9C5A24F2}" presName="tx1" presStyleLbl="revTx" presStyleIdx="8" presStyleCnt="11"/>
      <dgm:spPr/>
      <dgm:t>
        <a:bodyPr/>
        <a:lstStyle/>
        <a:p>
          <a:endParaRPr lang="ru-RU"/>
        </a:p>
      </dgm:t>
    </dgm:pt>
    <dgm:pt modelId="{440F3BD1-E837-4B6E-8AF5-A733A218476B}" type="pres">
      <dgm:prSet presAssocID="{77EBE478-98B2-451E-AED7-BD8D9C5A24F2}" presName="vert1" presStyleCnt="0"/>
      <dgm:spPr/>
    </dgm:pt>
    <dgm:pt modelId="{9290D6DA-5E61-4571-8C2F-74C211EA0F01}" type="pres">
      <dgm:prSet presAssocID="{E044BE19-F503-43B1-9BD6-C611FDA79133}" presName="thickLine" presStyleLbl="alignNode1" presStyleIdx="9" presStyleCnt="11"/>
      <dgm:spPr/>
    </dgm:pt>
    <dgm:pt modelId="{5ECF2E8E-35CB-4911-9B54-9997F03492D5}" type="pres">
      <dgm:prSet presAssocID="{E044BE19-F503-43B1-9BD6-C611FDA79133}" presName="horz1" presStyleCnt="0"/>
      <dgm:spPr/>
    </dgm:pt>
    <dgm:pt modelId="{434991BE-3FAA-4FD8-B515-61099C2D5B04}" type="pres">
      <dgm:prSet presAssocID="{E044BE19-F503-43B1-9BD6-C611FDA79133}" presName="tx1" presStyleLbl="revTx" presStyleIdx="9" presStyleCnt="11"/>
      <dgm:spPr/>
      <dgm:t>
        <a:bodyPr/>
        <a:lstStyle/>
        <a:p>
          <a:endParaRPr lang="ru-RU"/>
        </a:p>
      </dgm:t>
    </dgm:pt>
    <dgm:pt modelId="{F2F84A90-0EFD-4695-9CFD-E5757B4B7DC3}" type="pres">
      <dgm:prSet presAssocID="{E044BE19-F503-43B1-9BD6-C611FDA79133}" presName="vert1" presStyleCnt="0"/>
      <dgm:spPr/>
    </dgm:pt>
    <dgm:pt modelId="{195C190B-2E96-46F1-8E9D-C49DBC9B50E9}" type="pres">
      <dgm:prSet presAssocID="{E5C5DCA6-1E30-4974-A8F8-2E03AAE0C002}" presName="thickLine" presStyleLbl="alignNode1" presStyleIdx="10" presStyleCnt="11"/>
      <dgm:spPr/>
    </dgm:pt>
    <dgm:pt modelId="{75F04EAC-4003-49F6-97F9-C79D2980E510}" type="pres">
      <dgm:prSet presAssocID="{E5C5DCA6-1E30-4974-A8F8-2E03AAE0C002}" presName="horz1" presStyleCnt="0"/>
      <dgm:spPr/>
    </dgm:pt>
    <dgm:pt modelId="{27BCF35C-6A19-49ED-9165-4DBAAAE21729}" type="pres">
      <dgm:prSet presAssocID="{E5C5DCA6-1E30-4974-A8F8-2E03AAE0C002}" presName="tx1" presStyleLbl="revTx" presStyleIdx="10" presStyleCnt="11"/>
      <dgm:spPr/>
      <dgm:t>
        <a:bodyPr/>
        <a:lstStyle/>
        <a:p>
          <a:endParaRPr lang="ru-RU"/>
        </a:p>
      </dgm:t>
    </dgm:pt>
    <dgm:pt modelId="{ADEA6E88-0198-4F75-95DF-085322B2CD5F}" type="pres">
      <dgm:prSet presAssocID="{E5C5DCA6-1E30-4974-A8F8-2E03AAE0C002}" presName="vert1" presStyleCnt="0"/>
      <dgm:spPr/>
    </dgm:pt>
  </dgm:ptLst>
  <dgm:cxnLst>
    <dgm:cxn modelId="{7DCEBEAC-9880-41A3-96B8-4FEC26256414}" type="presOf" srcId="{8814443A-AF55-44DB-81E0-BB9786B47AD1}" destId="{CA3FD916-4B26-4C68-B3FE-1B19A8515201}" srcOrd="0" destOrd="0" presId="urn:microsoft.com/office/officeart/2008/layout/LinedList"/>
    <dgm:cxn modelId="{E5327100-46C0-41B1-B3E1-A1B088F719E4}" srcId="{5B9BD037-C167-4E36-9E61-840C617A4B81}" destId="{DA76B791-5AAC-445A-910A-6FCF6D6304B6}" srcOrd="4" destOrd="0" parTransId="{0EF51878-CD3D-45A5-88C8-66AA0939818E}" sibTransId="{316ACD7D-52DB-4E03-91E8-BDCFE99C21AA}"/>
    <dgm:cxn modelId="{097CBC94-0F8E-4B58-9424-E62AE2C2BC2B}" srcId="{5B9BD037-C167-4E36-9E61-840C617A4B81}" destId="{E044BE19-F503-43B1-9BD6-C611FDA79133}" srcOrd="9" destOrd="0" parTransId="{864CDBC7-F6B3-4F1A-AA52-CE964E983F3E}" sibTransId="{7187984A-215F-4D77-93E5-CF416B028F27}"/>
    <dgm:cxn modelId="{F5B43F44-210E-478F-9C65-B6AA075CB6F1}" srcId="{5B9BD037-C167-4E36-9E61-840C617A4B81}" destId="{3962EE30-BD53-4A54-A9D7-C5943C916AC8}" srcOrd="2" destOrd="0" parTransId="{3139AA2D-9EDE-46D2-B1DF-05DB6DC10DEA}" sibTransId="{B362C7F9-C469-4C9E-B039-9390120C4333}"/>
    <dgm:cxn modelId="{90F1A537-6FA5-4604-B5B4-808A726F8CB4}" type="presOf" srcId="{086402A7-4B71-4379-A400-455C4C888AC5}" destId="{8650E66D-8410-4347-A599-04199FD451BB}" srcOrd="0" destOrd="0" presId="urn:microsoft.com/office/officeart/2008/layout/LinedList"/>
    <dgm:cxn modelId="{B6C779EB-F31A-48D6-B5D0-3CDB939A9671}" type="presOf" srcId="{77EBE478-98B2-451E-AED7-BD8D9C5A24F2}" destId="{526A81D6-FC8B-45D3-9BB3-022D98D8E670}" srcOrd="0" destOrd="0" presId="urn:microsoft.com/office/officeart/2008/layout/LinedList"/>
    <dgm:cxn modelId="{537F22BD-74E5-4630-BAC5-240F252BC006}" type="presOf" srcId="{8001E671-E535-4FAF-9BF3-6564B52DBBEC}" destId="{F8201C74-BDE5-4CB6-B90F-715743D5D2A1}" srcOrd="0" destOrd="0" presId="urn:microsoft.com/office/officeart/2008/layout/LinedList"/>
    <dgm:cxn modelId="{4F87F11E-882D-45A4-BECA-B9A0025B7B57}" type="presOf" srcId="{E5C5DCA6-1E30-4974-A8F8-2E03AAE0C002}" destId="{27BCF35C-6A19-49ED-9165-4DBAAAE21729}" srcOrd="0" destOrd="0" presId="urn:microsoft.com/office/officeart/2008/layout/LinedList"/>
    <dgm:cxn modelId="{8883CAAB-3023-4765-86B7-731DECFB5D34}" srcId="{5B9BD037-C167-4E36-9E61-840C617A4B81}" destId="{8001E671-E535-4FAF-9BF3-6564B52DBBEC}" srcOrd="3" destOrd="0" parTransId="{9904D2A2-CE23-4EAE-97DC-25D9FB86CC82}" sibTransId="{7785BEEB-94F4-46C0-A3C1-AFF6805714C2}"/>
    <dgm:cxn modelId="{7022F9E5-A1EA-4FAC-A828-572E6EDF0611}" srcId="{5B9BD037-C167-4E36-9E61-840C617A4B81}" destId="{9F7DFF5D-AF1F-44C5-A09D-A5E13634F87A}" srcOrd="6" destOrd="0" parTransId="{F4BB9814-6821-4319-B74F-60D2CF877734}" sibTransId="{595B90A9-32CB-47DF-AA60-862EFD02D2B3}"/>
    <dgm:cxn modelId="{C47F0664-3273-4E57-93E2-1B862D43DCDD}" srcId="{5B9BD037-C167-4E36-9E61-840C617A4B81}" destId="{8814443A-AF55-44DB-81E0-BB9786B47AD1}" srcOrd="0" destOrd="0" parTransId="{78188D39-EB07-41A4-8281-E649FEDC33CF}" sibTransId="{21A40572-6022-4693-864F-C14057A0F3B4}"/>
    <dgm:cxn modelId="{3A1286F9-2EA0-4209-82D9-BF2EBE73E89A}" type="presOf" srcId="{7FD96F6A-292D-492A-93B6-1EFDA503B840}" destId="{2DC00386-1E83-409A-9814-A8723942B411}" srcOrd="0" destOrd="0" presId="urn:microsoft.com/office/officeart/2008/layout/LinedList"/>
    <dgm:cxn modelId="{1657A86E-F759-4A57-9146-AC6754C5C7C3}" srcId="{5B9BD037-C167-4E36-9E61-840C617A4B81}" destId="{77EBE478-98B2-451E-AED7-BD8D9C5A24F2}" srcOrd="8" destOrd="0" parTransId="{E37D535E-8156-45DA-A217-70C4213CF462}" sibTransId="{4900F2AE-2F55-4CF4-9486-C8DA39C111F1}"/>
    <dgm:cxn modelId="{3E6B55F2-7B49-4766-9E82-09A7A0C5E26B}" srcId="{5B9BD037-C167-4E36-9E61-840C617A4B81}" destId="{086402A7-4B71-4379-A400-455C4C888AC5}" srcOrd="5" destOrd="0" parTransId="{1DE48373-55BD-472C-BC0B-7C83EFD8FFA1}" sibTransId="{5DB19B04-B541-4F60-A2F6-08AD2C723682}"/>
    <dgm:cxn modelId="{18CBCECB-BDC7-4800-92C5-D3A7A8E46129}" type="presOf" srcId="{EBDE1011-75C1-45C1-BD4D-876E8ECDA26A}" destId="{22DADF31-730F-4431-9413-7A9E55C7D783}" srcOrd="0" destOrd="0" presId="urn:microsoft.com/office/officeart/2008/layout/LinedList"/>
    <dgm:cxn modelId="{BD5D31B1-382B-4285-A644-A345CF1CBCB1}" srcId="{5B9BD037-C167-4E36-9E61-840C617A4B81}" destId="{E5C5DCA6-1E30-4974-A8F8-2E03AAE0C002}" srcOrd="10" destOrd="0" parTransId="{B985472A-F773-46F7-B1F4-0761B0A2C5E7}" sibTransId="{46BF1BAA-B7C7-47DC-AC46-512E515481EA}"/>
    <dgm:cxn modelId="{B4D87513-1FE9-491A-A88B-427CDD79386B}" srcId="{5B9BD037-C167-4E36-9E61-840C617A4B81}" destId="{EBDE1011-75C1-45C1-BD4D-876E8ECDA26A}" srcOrd="1" destOrd="0" parTransId="{B2E82323-61E1-41EA-9E6B-1D7EEF7DC64E}" sibTransId="{24078CCE-6183-4F06-B7C9-34C98C07898A}"/>
    <dgm:cxn modelId="{7152E405-D26F-4B53-80FE-9607CBD58FC0}" type="presOf" srcId="{DA76B791-5AAC-445A-910A-6FCF6D6304B6}" destId="{D8E70AAA-D12B-4A60-8AE0-D84AAA768B4E}" srcOrd="0" destOrd="0" presId="urn:microsoft.com/office/officeart/2008/layout/LinedList"/>
    <dgm:cxn modelId="{0040EAE6-A9D9-4758-9568-6C181DBF89F9}" srcId="{5B9BD037-C167-4E36-9E61-840C617A4B81}" destId="{7FD96F6A-292D-492A-93B6-1EFDA503B840}" srcOrd="7" destOrd="0" parTransId="{380881E7-8E56-470F-8652-CA96415D90C4}" sibTransId="{4987CF82-AD8E-47BB-8F0C-176AD7EECF05}"/>
    <dgm:cxn modelId="{8D1DB0DF-8896-4700-9D35-9F9F53813F13}" type="presOf" srcId="{E044BE19-F503-43B1-9BD6-C611FDA79133}" destId="{434991BE-3FAA-4FD8-B515-61099C2D5B04}" srcOrd="0" destOrd="0" presId="urn:microsoft.com/office/officeart/2008/layout/LinedList"/>
    <dgm:cxn modelId="{EA706B43-6613-4CB7-9A61-131761E9F26D}" type="presOf" srcId="{9F7DFF5D-AF1F-44C5-A09D-A5E13634F87A}" destId="{81F00B92-2BEA-46BF-86B6-E734588450D1}" srcOrd="0" destOrd="0" presId="urn:microsoft.com/office/officeart/2008/layout/LinedList"/>
    <dgm:cxn modelId="{275965E4-CC4A-42D7-B24D-000AAFD9889D}" type="presOf" srcId="{5B9BD037-C167-4E36-9E61-840C617A4B81}" destId="{35DD3013-EFE4-4DEF-ACFC-919DB92B36AE}" srcOrd="0" destOrd="0" presId="urn:microsoft.com/office/officeart/2008/layout/LinedList"/>
    <dgm:cxn modelId="{2C924289-E54F-4EDC-BA63-A026979FE1EE}" type="presOf" srcId="{3962EE30-BD53-4A54-A9D7-C5943C916AC8}" destId="{39300BBE-CD24-4FC7-BF66-ED1A16CBD7CD}" srcOrd="0" destOrd="0" presId="urn:microsoft.com/office/officeart/2008/layout/LinedList"/>
    <dgm:cxn modelId="{10034DBE-DB91-4534-BBCC-FC5E91D1C1D5}" type="presParOf" srcId="{35DD3013-EFE4-4DEF-ACFC-919DB92B36AE}" destId="{0D24BEF3-A177-4D25-BF8C-4213D549DA9D}" srcOrd="0" destOrd="0" presId="urn:microsoft.com/office/officeart/2008/layout/LinedList"/>
    <dgm:cxn modelId="{BBA8D118-D6CF-49B0-832F-80BEE2AEE25A}" type="presParOf" srcId="{35DD3013-EFE4-4DEF-ACFC-919DB92B36AE}" destId="{768CADD8-1C68-4480-8E4B-253BFC0765AD}" srcOrd="1" destOrd="0" presId="urn:microsoft.com/office/officeart/2008/layout/LinedList"/>
    <dgm:cxn modelId="{D375024A-9CA5-4D4E-9620-63DFEAEA154D}" type="presParOf" srcId="{768CADD8-1C68-4480-8E4B-253BFC0765AD}" destId="{CA3FD916-4B26-4C68-B3FE-1B19A8515201}" srcOrd="0" destOrd="0" presId="urn:microsoft.com/office/officeart/2008/layout/LinedList"/>
    <dgm:cxn modelId="{F3089598-67B7-44FC-AF0A-6117FA45BEA6}" type="presParOf" srcId="{768CADD8-1C68-4480-8E4B-253BFC0765AD}" destId="{B1017D6F-5B67-464C-8896-129EA5D19D1A}" srcOrd="1" destOrd="0" presId="urn:microsoft.com/office/officeart/2008/layout/LinedList"/>
    <dgm:cxn modelId="{6F0E8949-EB50-4BA0-8922-46F324C0F514}" type="presParOf" srcId="{35DD3013-EFE4-4DEF-ACFC-919DB92B36AE}" destId="{C4250F1B-7BDC-45DD-B01B-F96685A27230}" srcOrd="2" destOrd="0" presId="urn:microsoft.com/office/officeart/2008/layout/LinedList"/>
    <dgm:cxn modelId="{85AE1304-BE9D-45F5-84E2-5B79AD18E581}" type="presParOf" srcId="{35DD3013-EFE4-4DEF-ACFC-919DB92B36AE}" destId="{9E7F6D09-1023-4009-95E7-099BDE2248A4}" srcOrd="3" destOrd="0" presId="urn:microsoft.com/office/officeart/2008/layout/LinedList"/>
    <dgm:cxn modelId="{56004861-8714-4A62-A425-DA5B1297E8EE}" type="presParOf" srcId="{9E7F6D09-1023-4009-95E7-099BDE2248A4}" destId="{22DADF31-730F-4431-9413-7A9E55C7D783}" srcOrd="0" destOrd="0" presId="urn:microsoft.com/office/officeart/2008/layout/LinedList"/>
    <dgm:cxn modelId="{7FC8A1CC-DEC5-42C0-826F-C4ECB5CCB947}" type="presParOf" srcId="{9E7F6D09-1023-4009-95E7-099BDE2248A4}" destId="{EBD0ABD9-C593-4837-9523-E3E3E75820F7}" srcOrd="1" destOrd="0" presId="urn:microsoft.com/office/officeart/2008/layout/LinedList"/>
    <dgm:cxn modelId="{CFB129DF-2390-4ABE-B7AB-9A4D4186E134}" type="presParOf" srcId="{35DD3013-EFE4-4DEF-ACFC-919DB92B36AE}" destId="{B1A7D111-B6D1-41D9-B644-E0B365D9EDF6}" srcOrd="4" destOrd="0" presId="urn:microsoft.com/office/officeart/2008/layout/LinedList"/>
    <dgm:cxn modelId="{26821D76-7221-4AC2-BA46-4236388E0E1C}" type="presParOf" srcId="{35DD3013-EFE4-4DEF-ACFC-919DB92B36AE}" destId="{0D83B50C-3A2D-48E9-9A98-2A1B37F8D6E3}" srcOrd="5" destOrd="0" presId="urn:microsoft.com/office/officeart/2008/layout/LinedList"/>
    <dgm:cxn modelId="{818126B9-0074-4CE4-A2BB-31460A74DEB4}" type="presParOf" srcId="{0D83B50C-3A2D-48E9-9A98-2A1B37F8D6E3}" destId="{39300BBE-CD24-4FC7-BF66-ED1A16CBD7CD}" srcOrd="0" destOrd="0" presId="urn:microsoft.com/office/officeart/2008/layout/LinedList"/>
    <dgm:cxn modelId="{C2D556E7-E151-4B3E-87D2-E98FB8C8A8DC}" type="presParOf" srcId="{0D83B50C-3A2D-48E9-9A98-2A1B37F8D6E3}" destId="{328A257C-152D-4E9C-8841-FE443793B166}" srcOrd="1" destOrd="0" presId="urn:microsoft.com/office/officeart/2008/layout/LinedList"/>
    <dgm:cxn modelId="{4C6C6CAF-BB31-4E81-8442-262D5A6F00EE}" type="presParOf" srcId="{35DD3013-EFE4-4DEF-ACFC-919DB92B36AE}" destId="{7D60C2C3-03E5-42C4-9BC2-A5686E863F01}" srcOrd="6" destOrd="0" presId="urn:microsoft.com/office/officeart/2008/layout/LinedList"/>
    <dgm:cxn modelId="{D7737D19-49C6-4165-B628-29DA59A295F0}" type="presParOf" srcId="{35DD3013-EFE4-4DEF-ACFC-919DB92B36AE}" destId="{72B66E00-A3E3-47E5-A705-D20694F27E91}" srcOrd="7" destOrd="0" presId="urn:microsoft.com/office/officeart/2008/layout/LinedList"/>
    <dgm:cxn modelId="{939D94CA-1F7B-4BD2-B661-456B5F63CDF4}" type="presParOf" srcId="{72B66E00-A3E3-47E5-A705-D20694F27E91}" destId="{F8201C74-BDE5-4CB6-B90F-715743D5D2A1}" srcOrd="0" destOrd="0" presId="urn:microsoft.com/office/officeart/2008/layout/LinedList"/>
    <dgm:cxn modelId="{B65C4B1E-49F4-46FD-91CF-76BF26831048}" type="presParOf" srcId="{72B66E00-A3E3-47E5-A705-D20694F27E91}" destId="{FECF2BC7-CA06-45BB-9A7C-0BECF2DE4ED9}" srcOrd="1" destOrd="0" presId="urn:microsoft.com/office/officeart/2008/layout/LinedList"/>
    <dgm:cxn modelId="{9F7AC95E-F664-4F8C-AA9C-490702DC6FE6}" type="presParOf" srcId="{35DD3013-EFE4-4DEF-ACFC-919DB92B36AE}" destId="{F71BD59F-5697-4931-9D4D-BF113DBF2C81}" srcOrd="8" destOrd="0" presId="urn:microsoft.com/office/officeart/2008/layout/LinedList"/>
    <dgm:cxn modelId="{DC060EAB-FB72-4490-AB5C-5AD9A6BCAB4D}" type="presParOf" srcId="{35DD3013-EFE4-4DEF-ACFC-919DB92B36AE}" destId="{15C73BE4-2CB5-4BD2-9C09-E5236067DF72}" srcOrd="9" destOrd="0" presId="urn:microsoft.com/office/officeart/2008/layout/LinedList"/>
    <dgm:cxn modelId="{81EB8267-2511-4678-BA1D-425032859724}" type="presParOf" srcId="{15C73BE4-2CB5-4BD2-9C09-E5236067DF72}" destId="{D8E70AAA-D12B-4A60-8AE0-D84AAA768B4E}" srcOrd="0" destOrd="0" presId="urn:microsoft.com/office/officeart/2008/layout/LinedList"/>
    <dgm:cxn modelId="{AB8477FE-6DA3-4A49-967F-F051880F2A72}" type="presParOf" srcId="{15C73BE4-2CB5-4BD2-9C09-E5236067DF72}" destId="{303AE831-0162-4E35-96BD-046F455619AC}" srcOrd="1" destOrd="0" presId="urn:microsoft.com/office/officeart/2008/layout/LinedList"/>
    <dgm:cxn modelId="{B4993BF6-49B4-426A-ADF2-01D47583D7FE}" type="presParOf" srcId="{35DD3013-EFE4-4DEF-ACFC-919DB92B36AE}" destId="{D58816A4-D402-4FB9-8F40-AE18665C5FFC}" srcOrd="10" destOrd="0" presId="urn:microsoft.com/office/officeart/2008/layout/LinedList"/>
    <dgm:cxn modelId="{CC89ADDF-A66F-4815-ACA2-9FE9C010EDB2}" type="presParOf" srcId="{35DD3013-EFE4-4DEF-ACFC-919DB92B36AE}" destId="{D652B678-16BB-4D8A-B571-3BF23143BAEA}" srcOrd="11" destOrd="0" presId="urn:microsoft.com/office/officeart/2008/layout/LinedList"/>
    <dgm:cxn modelId="{86EF1CDE-0F10-42D6-82C2-A5E079F61CFB}" type="presParOf" srcId="{D652B678-16BB-4D8A-B571-3BF23143BAEA}" destId="{8650E66D-8410-4347-A599-04199FD451BB}" srcOrd="0" destOrd="0" presId="urn:microsoft.com/office/officeart/2008/layout/LinedList"/>
    <dgm:cxn modelId="{A7B6FB39-E963-4946-9948-5DAA6F00F2C1}" type="presParOf" srcId="{D652B678-16BB-4D8A-B571-3BF23143BAEA}" destId="{384E898C-B6A8-4BB6-A135-11CD690ADD77}" srcOrd="1" destOrd="0" presId="urn:microsoft.com/office/officeart/2008/layout/LinedList"/>
    <dgm:cxn modelId="{B65ED10E-F384-4B06-A838-DB2C8F727FF9}" type="presParOf" srcId="{35DD3013-EFE4-4DEF-ACFC-919DB92B36AE}" destId="{D7BFF0CC-579F-493F-B93D-C2ADF4E82A65}" srcOrd="12" destOrd="0" presId="urn:microsoft.com/office/officeart/2008/layout/LinedList"/>
    <dgm:cxn modelId="{D44F6E6A-C91E-4266-B596-81F0F9FE6254}" type="presParOf" srcId="{35DD3013-EFE4-4DEF-ACFC-919DB92B36AE}" destId="{E0E00C41-6FFC-4753-81B8-A91F7878E00C}" srcOrd="13" destOrd="0" presId="urn:microsoft.com/office/officeart/2008/layout/LinedList"/>
    <dgm:cxn modelId="{F98DA4E0-D217-43FD-8DA8-134984A5EC4E}" type="presParOf" srcId="{E0E00C41-6FFC-4753-81B8-A91F7878E00C}" destId="{81F00B92-2BEA-46BF-86B6-E734588450D1}" srcOrd="0" destOrd="0" presId="urn:microsoft.com/office/officeart/2008/layout/LinedList"/>
    <dgm:cxn modelId="{70CEC1F5-65CA-44C3-B5E7-DA3C869383EA}" type="presParOf" srcId="{E0E00C41-6FFC-4753-81B8-A91F7878E00C}" destId="{7AA138E8-1D26-43E8-8EDE-16EE559BD070}" srcOrd="1" destOrd="0" presId="urn:microsoft.com/office/officeart/2008/layout/LinedList"/>
    <dgm:cxn modelId="{F444138B-8D22-43CC-B7FA-78F93E9106DD}" type="presParOf" srcId="{35DD3013-EFE4-4DEF-ACFC-919DB92B36AE}" destId="{E23546E1-CC9C-423D-9BD5-8717248B8BE0}" srcOrd="14" destOrd="0" presId="urn:microsoft.com/office/officeart/2008/layout/LinedList"/>
    <dgm:cxn modelId="{58C9A226-4C50-4356-9360-238E029ED24B}" type="presParOf" srcId="{35DD3013-EFE4-4DEF-ACFC-919DB92B36AE}" destId="{352E43BB-65F8-4103-95CF-523507A574BE}" srcOrd="15" destOrd="0" presId="urn:microsoft.com/office/officeart/2008/layout/LinedList"/>
    <dgm:cxn modelId="{75257EC9-EEB4-4F11-AF89-870C1416C555}" type="presParOf" srcId="{352E43BB-65F8-4103-95CF-523507A574BE}" destId="{2DC00386-1E83-409A-9814-A8723942B411}" srcOrd="0" destOrd="0" presId="urn:microsoft.com/office/officeart/2008/layout/LinedList"/>
    <dgm:cxn modelId="{692A10A7-FD78-48BB-A0CF-18367FAD82B2}" type="presParOf" srcId="{352E43BB-65F8-4103-95CF-523507A574BE}" destId="{56C043D9-943B-4BCB-9CC0-E40FBFE0D4CD}" srcOrd="1" destOrd="0" presId="urn:microsoft.com/office/officeart/2008/layout/LinedList"/>
    <dgm:cxn modelId="{F4701D79-09BA-4DE2-8D8A-D4FD91F13207}" type="presParOf" srcId="{35DD3013-EFE4-4DEF-ACFC-919DB92B36AE}" destId="{5869CE61-7BC8-43FC-A6C0-B1A4E9DA024E}" srcOrd="16" destOrd="0" presId="urn:microsoft.com/office/officeart/2008/layout/LinedList"/>
    <dgm:cxn modelId="{D895D30F-C74C-4DC6-9B37-BA6989ED6831}" type="presParOf" srcId="{35DD3013-EFE4-4DEF-ACFC-919DB92B36AE}" destId="{A135A73D-3B22-46C0-9F35-9CAD1454C6A0}" srcOrd="17" destOrd="0" presId="urn:microsoft.com/office/officeart/2008/layout/LinedList"/>
    <dgm:cxn modelId="{56DC323E-7FDA-491E-9802-79C40EFFE6CD}" type="presParOf" srcId="{A135A73D-3B22-46C0-9F35-9CAD1454C6A0}" destId="{526A81D6-FC8B-45D3-9BB3-022D98D8E670}" srcOrd="0" destOrd="0" presId="urn:microsoft.com/office/officeart/2008/layout/LinedList"/>
    <dgm:cxn modelId="{11076291-872C-40CE-956A-DD5E000221A5}" type="presParOf" srcId="{A135A73D-3B22-46C0-9F35-9CAD1454C6A0}" destId="{440F3BD1-E837-4B6E-8AF5-A733A218476B}" srcOrd="1" destOrd="0" presId="urn:microsoft.com/office/officeart/2008/layout/LinedList"/>
    <dgm:cxn modelId="{4CFCB9C4-2962-4578-8196-8FCE7EA9B07A}" type="presParOf" srcId="{35DD3013-EFE4-4DEF-ACFC-919DB92B36AE}" destId="{9290D6DA-5E61-4571-8C2F-74C211EA0F01}" srcOrd="18" destOrd="0" presId="urn:microsoft.com/office/officeart/2008/layout/LinedList"/>
    <dgm:cxn modelId="{6019DB12-A56E-42C7-A00E-DFE8FF1B5708}" type="presParOf" srcId="{35DD3013-EFE4-4DEF-ACFC-919DB92B36AE}" destId="{5ECF2E8E-35CB-4911-9B54-9997F03492D5}" srcOrd="19" destOrd="0" presId="urn:microsoft.com/office/officeart/2008/layout/LinedList"/>
    <dgm:cxn modelId="{22C07ABC-F261-4131-9F19-A7448FC9CAEE}" type="presParOf" srcId="{5ECF2E8E-35CB-4911-9B54-9997F03492D5}" destId="{434991BE-3FAA-4FD8-B515-61099C2D5B04}" srcOrd="0" destOrd="0" presId="urn:microsoft.com/office/officeart/2008/layout/LinedList"/>
    <dgm:cxn modelId="{13D62EB6-0E6D-4E15-8C73-7240E0536807}" type="presParOf" srcId="{5ECF2E8E-35CB-4911-9B54-9997F03492D5}" destId="{F2F84A90-0EFD-4695-9CFD-E5757B4B7DC3}" srcOrd="1" destOrd="0" presId="urn:microsoft.com/office/officeart/2008/layout/LinedList"/>
    <dgm:cxn modelId="{0FDEF1FB-A760-47E9-938D-3FD45D8361B0}" type="presParOf" srcId="{35DD3013-EFE4-4DEF-ACFC-919DB92B36AE}" destId="{195C190B-2E96-46F1-8E9D-C49DBC9B50E9}" srcOrd="20" destOrd="0" presId="urn:microsoft.com/office/officeart/2008/layout/LinedList"/>
    <dgm:cxn modelId="{0A272107-0717-46A8-B79A-01728D347124}" type="presParOf" srcId="{35DD3013-EFE4-4DEF-ACFC-919DB92B36AE}" destId="{75F04EAC-4003-49F6-97F9-C79D2980E510}" srcOrd="21" destOrd="0" presId="urn:microsoft.com/office/officeart/2008/layout/LinedList"/>
    <dgm:cxn modelId="{EEE2D6EE-4279-43BF-A876-27EA7BA766DC}" type="presParOf" srcId="{75F04EAC-4003-49F6-97F9-C79D2980E510}" destId="{27BCF35C-6A19-49ED-9165-4DBAAAE21729}" srcOrd="0" destOrd="0" presId="urn:microsoft.com/office/officeart/2008/layout/LinedList"/>
    <dgm:cxn modelId="{1C596659-37E8-4ED0-B0D7-E4E1A0EAA994}" type="presParOf" srcId="{75F04EAC-4003-49F6-97F9-C79D2980E510}" destId="{ADEA6E88-0198-4F75-95DF-085322B2CD5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BEB13B2-F3DC-45B3-A63B-A374BF58704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FA0D2D-D91D-4A75-93F4-5FB2095FFFB5}">
      <dgm:prSet/>
      <dgm:spPr/>
      <dgm:t>
        <a:bodyPr anchor="ctr"/>
        <a:lstStyle/>
        <a:p>
          <a:r>
            <a:rPr lang="ru-RU" b="1" dirty="0" smtClean="0">
              <a:solidFill>
                <a:srgbClr val="000000"/>
              </a:solidFill>
              <a:latin typeface="Arial" charset="0"/>
            </a:rPr>
            <a:t>Подготовка и внедрение предложений по формированию Правил оптового и розничного рынков с учетом интересов покупателей</a:t>
          </a:r>
          <a:endParaRPr lang="ru-RU" dirty="0"/>
        </a:p>
      </dgm:t>
    </dgm:pt>
    <dgm:pt modelId="{89393B0F-1A93-4478-BE34-59917F358A44}" type="parTrans" cxnId="{6E250DD1-5961-449C-A572-DB801DED791E}">
      <dgm:prSet/>
      <dgm:spPr/>
      <dgm:t>
        <a:bodyPr/>
        <a:lstStyle/>
        <a:p>
          <a:endParaRPr lang="ru-RU"/>
        </a:p>
      </dgm:t>
    </dgm:pt>
    <dgm:pt modelId="{8C6DF15A-2E19-4F1A-853E-B6FC9BB188CD}" type="sibTrans" cxnId="{6E250DD1-5961-449C-A572-DB801DED791E}">
      <dgm:prSet/>
      <dgm:spPr/>
      <dgm:t>
        <a:bodyPr/>
        <a:lstStyle/>
        <a:p>
          <a:endParaRPr lang="ru-RU"/>
        </a:p>
      </dgm:t>
    </dgm:pt>
    <dgm:pt modelId="{B2943D50-E739-4B53-8022-AC2CA004073C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  <a:latin typeface="Arial" charset="0"/>
            </a:rPr>
            <a:t>упрощение процедуры доступа покупателей на рынок </a:t>
          </a:r>
          <a:r>
            <a:rPr lang="ru-RU" dirty="0" smtClean="0">
              <a:solidFill>
                <a:srgbClr val="000000"/>
              </a:solidFill>
              <a:latin typeface="Arial" charset="0"/>
            </a:rPr>
            <a:t>;</a:t>
          </a:r>
          <a:r>
            <a:rPr lang="ru-RU" b="1" dirty="0" smtClean="0">
              <a:solidFill>
                <a:srgbClr val="000000"/>
              </a:solidFill>
              <a:latin typeface="Arial" charset="0"/>
            </a:rPr>
            <a:t> </a:t>
          </a:r>
          <a:endParaRPr lang="ru-RU" dirty="0"/>
        </a:p>
      </dgm:t>
    </dgm:pt>
    <dgm:pt modelId="{AB77538C-4333-4813-8DF1-B108C96AE979}" type="parTrans" cxnId="{1CFC3636-8BDA-4D8F-BBDE-35E12955DCFD}">
      <dgm:prSet/>
      <dgm:spPr/>
      <dgm:t>
        <a:bodyPr/>
        <a:lstStyle/>
        <a:p>
          <a:endParaRPr lang="ru-RU"/>
        </a:p>
      </dgm:t>
    </dgm:pt>
    <dgm:pt modelId="{D8F7930A-04C2-48CA-90A3-8F04AE135FF6}" type="sibTrans" cxnId="{1CFC3636-8BDA-4D8F-BBDE-35E12955DCFD}">
      <dgm:prSet/>
      <dgm:spPr/>
      <dgm:t>
        <a:bodyPr/>
        <a:lstStyle/>
        <a:p>
          <a:endParaRPr lang="ru-RU"/>
        </a:p>
      </dgm:t>
    </dgm:pt>
    <dgm:pt modelId="{7EE96D11-CA56-4A95-875D-9572E061BE23}">
      <dgm:prSet/>
      <dgm:spPr/>
      <dgm:t>
        <a:bodyPr/>
        <a:lstStyle/>
        <a:p>
          <a:r>
            <a:rPr lang="ru-RU" dirty="0" smtClean="0">
              <a:solidFill>
                <a:srgbClr val="000000"/>
              </a:solidFill>
              <a:latin typeface="Arial" charset="0"/>
            </a:rPr>
            <a:t> </a:t>
          </a:r>
          <a:r>
            <a:rPr lang="ru-RU" b="1" dirty="0" smtClean="0">
              <a:solidFill>
                <a:srgbClr val="000000"/>
              </a:solidFill>
              <a:latin typeface="Arial" charset="0"/>
            </a:rPr>
            <a:t>равноправное участие всех видов генерации в КОМ</a:t>
          </a:r>
          <a:endParaRPr lang="ru-RU" dirty="0"/>
        </a:p>
      </dgm:t>
    </dgm:pt>
    <dgm:pt modelId="{BC5BCEBA-4660-4D84-8D97-A6BA4B3E68C5}" type="parTrans" cxnId="{3EA70B54-7C7E-4DBF-98F4-7DE1CD33235A}">
      <dgm:prSet/>
      <dgm:spPr/>
      <dgm:t>
        <a:bodyPr/>
        <a:lstStyle/>
        <a:p>
          <a:endParaRPr lang="ru-RU"/>
        </a:p>
      </dgm:t>
    </dgm:pt>
    <dgm:pt modelId="{FB1E4588-6D49-4BC0-8185-FCDC49670647}" type="sibTrans" cxnId="{3EA70B54-7C7E-4DBF-98F4-7DE1CD33235A}">
      <dgm:prSet/>
      <dgm:spPr/>
      <dgm:t>
        <a:bodyPr/>
        <a:lstStyle/>
        <a:p>
          <a:endParaRPr lang="ru-RU"/>
        </a:p>
      </dgm:t>
    </dgm:pt>
    <dgm:pt modelId="{C0B6885A-49CD-4C2B-B435-75133C450AD3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  <a:latin typeface="Arial" charset="0"/>
            </a:rPr>
            <a:t> изменение часов контроля СО пиков потребления</a:t>
          </a:r>
          <a:endParaRPr lang="ru-RU" dirty="0"/>
        </a:p>
      </dgm:t>
    </dgm:pt>
    <dgm:pt modelId="{6F3474F2-3674-4401-8D8C-2BBB767C6912}" type="parTrans" cxnId="{B4857477-6FD7-4558-B04D-5F4DDBCB24E6}">
      <dgm:prSet/>
      <dgm:spPr/>
      <dgm:t>
        <a:bodyPr/>
        <a:lstStyle/>
        <a:p>
          <a:endParaRPr lang="ru-RU"/>
        </a:p>
      </dgm:t>
    </dgm:pt>
    <dgm:pt modelId="{70952547-92E3-400F-A039-DE9223E61901}" type="sibTrans" cxnId="{B4857477-6FD7-4558-B04D-5F4DDBCB24E6}">
      <dgm:prSet/>
      <dgm:spPr/>
      <dgm:t>
        <a:bodyPr/>
        <a:lstStyle/>
        <a:p>
          <a:endParaRPr lang="ru-RU"/>
        </a:p>
      </dgm:t>
    </dgm:pt>
    <dgm:pt modelId="{199FCAEB-E406-4008-8492-B998615540B2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  <a:latin typeface="Arial" charset="0"/>
            </a:rPr>
            <a:t>снижение норматива резервирования, уменьшения оплаты резерва</a:t>
          </a:r>
          <a:endParaRPr lang="ru-RU" dirty="0"/>
        </a:p>
      </dgm:t>
    </dgm:pt>
    <dgm:pt modelId="{A77BBF27-B676-4F15-A3CD-7B97989F269D}" type="parTrans" cxnId="{E5863C2C-D0A2-4974-8BF9-5CE90B354F7E}">
      <dgm:prSet/>
      <dgm:spPr/>
      <dgm:t>
        <a:bodyPr/>
        <a:lstStyle/>
        <a:p>
          <a:endParaRPr lang="ru-RU"/>
        </a:p>
      </dgm:t>
    </dgm:pt>
    <dgm:pt modelId="{BAE4B791-83F9-4119-9D04-5C1C72E090B0}" type="sibTrans" cxnId="{E5863C2C-D0A2-4974-8BF9-5CE90B354F7E}">
      <dgm:prSet/>
      <dgm:spPr/>
      <dgm:t>
        <a:bodyPr/>
        <a:lstStyle/>
        <a:p>
          <a:endParaRPr lang="ru-RU"/>
        </a:p>
      </dgm:t>
    </dgm:pt>
    <dgm:pt modelId="{30E21025-4335-4724-AF2C-12E9185D30A9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  <a:latin typeface="Arial" charset="0"/>
            </a:rPr>
            <a:t>создание стимулов заключения двусторонних договоров, в том числе долгосрочных (контракты по цене на электроэнергию с учетом мощности) </a:t>
          </a:r>
          <a:endParaRPr lang="ru-RU" dirty="0"/>
        </a:p>
      </dgm:t>
    </dgm:pt>
    <dgm:pt modelId="{00FE4AA5-6093-4DD7-8C71-1209CE322863}" type="parTrans" cxnId="{AE85850C-9014-4968-95DF-ED5C1ED6C92F}">
      <dgm:prSet/>
      <dgm:spPr/>
      <dgm:t>
        <a:bodyPr/>
        <a:lstStyle/>
        <a:p>
          <a:endParaRPr lang="ru-RU"/>
        </a:p>
      </dgm:t>
    </dgm:pt>
    <dgm:pt modelId="{4DE371C5-D345-4F52-92D2-33EAC127DF39}" type="sibTrans" cxnId="{AE85850C-9014-4968-95DF-ED5C1ED6C92F}">
      <dgm:prSet/>
      <dgm:spPr/>
      <dgm:t>
        <a:bodyPr/>
        <a:lstStyle/>
        <a:p>
          <a:endParaRPr lang="ru-RU"/>
        </a:p>
      </dgm:t>
    </dgm:pt>
    <dgm:pt modelId="{70D2B85C-3B15-489E-B3D5-FE4DF9639A5D}">
      <dgm:prSet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упрощение регламентов оптового и розничного рынков 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96F42409-AFD0-45A2-BA62-B252DB9FBAF1}" type="parTrans" cxnId="{B95EA502-DE8E-422C-8CD1-C2D8AD4CD15F}">
      <dgm:prSet/>
      <dgm:spPr/>
      <dgm:t>
        <a:bodyPr/>
        <a:lstStyle/>
        <a:p>
          <a:endParaRPr lang="ru-RU"/>
        </a:p>
      </dgm:t>
    </dgm:pt>
    <dgm:pt modelId="{A8805804-0AEA-47B8-9DE4-623A369DC0C3}" type="sibTrans" cxnId="{B95EA502-DE8E-422C-8CD1-C2D8AD4CD15F}">
      <dgm:prSet/>
      <dgm:spPr/>
      <dgm:t>
        <a:bodyPr/>
        <a:lstStyle/>
        <a:p>
          <a:endParaRPr lang="ru-RU"/>
        </a:p>
      </dgm:t>
    </dgm:pt>
    <dgm:pt modelId="{F7B46154-39C1-4CCE-A92B-6F2FA00B6748}" type="pres">
      <dgm:prSet presAssocID="{DBEB13B2-F3DC-45B3-A63B-A374BF58704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7B2F199-55BF-4749-84E9-1ABD58538794}" type="pres">
      <dgm:prSet presAssocID="{85FA0D2D-D91D-4A75-93F4-5FB2095FFFB5}" presName="thickLine" presStyleLbl="alignNode1" presStyleIdx="0" presStyleCnt="1"/>
      <dgm:spPr/>
    </dgm:pt>
    <dgm:pt modelId="{598D02A3-529B-42D9-AA2A-D95D860EBF89}" type="pres">
      <dgm:prSet presAssocID="{85FA0D2D-D91D-4A75-93F4-5FB2095FFFB5}" presName="horz1" presStyleCnt="0"/>
      <dgm:spPr/>
    </dgm:pt>
    <dgm:pt modelId="{831ED30A-166B-48E0-B758-DFF6A1F0A458}" type="pres">
      <dgm:prSet presAssocID="{85FA0D2D-D91D-4A75-93F4-5FB2095FFFB5}" presName="tx1" presStyleLbl="revTx" presStyleIdx="0" presStyleCnt="7" custScaleX="188747" custLinFactNeighborX="157" custLinFactNeighborY="632"/>
      <dgm:spPr/>
      <dgm:t>
        <a:bodyPr/>
        <a:lstStyle/>
        <a:p>
          <a:endParaRPr lang="ru-RU"/>
        </a:p>
      </dgm:t>
    </dgm:pt>
    <dgm:pt modelId="{742FDFA9-08F7-43C0-BB17-93009C0DD0EE}" type="pres">
      <dgm:prSet presAssocID="{85FA0D2D-D91D-4A75-93F4-5FB2095FFFB5}" presName="vert1" presStyleCnt="0"/>
      <dgm:spPr/>
    </dgm:pt>
    <dgm:pt modelId="{11DBC801-3E97-436B-BEA2-01894C6A92D2}" type="pres">
      <dgm:prSet presAssocID="{B2943D50-E739-4B53-8022-AC2CA004073C}" presName="vertSpace2a" presStyleCnt="0"/>
      <dgm:spPr/>
    </dgm:pt>
    <dgm:pt modelId="{22F868FD-E764-4DC8-A4E6-5E9EC69C0134}" type="pres">
      <dgm:prSet presAssocID="{B2943D50-E739-4B53-8022-AC2CA004073C}" presName="horz2" presStyleCnt="0"/>
      <dgm:spPr/>
    </dgm:pt>
    <dgm:pt modelId="{AA563E37-BCC1-4059-8B0F-3B8FF576E6D2}" type="pres">
      <dgm:prSet presAssocID="{B2943D50-E739-4B53-8022-AC2CA004073C}" presName="horzSpace2" presStyleCnt="0"/>
      <dgm:spPr/>
    </dgm:pt>
    <dgm:pt modelId="{57949724-8268-4820-81A0-750EE7D78C98}" type="pres">
      <dgm:prSet presAssocID="{B2943D50-E739-4B53-8022-AC2CA004073C}" presName="tx2" presStyleLbl="revTx" presStyleIdx="1" presStyleCnt="7"/>
      <dgm:spPr/>
      <dgm:t>
        <a:bodyPr/>
        <a:lstStyle/>
        <a:p>
          <a:endParaRPr lang="ru-RU"/>
        </a:p>
      </dgm:t>
    </dgm:pt>
    <dgm:pt modelId="{EC4B3D39-6DDF-468A-8E73-C8F4E616990A}" type="pres">
      <dgm:prSet presAssocID="{B2943D50-E739-4B53-8022-AC2CA004073C}" presName="vert2" presStyleCnt="0"/>
      <dgm:spPr/>
    </dgm:pt>
    <dgm:pt modelId="{98D4BDE3-EA3F-4F71-B5BC-3620358F3C25}" type="pres">
      <dgm:prSet presAssocID="{B2943D50-E739-4B53-8022-AC2CA004073C}" presName="thinLine2b" presStyleLbl="callout" presStyleIdx="0" presStyleCnt="6"/>
      <dgm:spPr/>
    </dgm:pt>
    <dgm:pt modelId="{ACDAD60E-0F4A-45F4-B82F-FCF72CA1CF6C}" type="pres">
      <dgm:prSet presAssocID="{B2943D50-E739-4B53-8022-AC2CA004073C}" presName="vertSpace2b" presStyleCnt="0"/>
      <dgm:spPr/>
    </dgm:pt>
    <dgm:pt modelId="{7236F14F-F077-4A48-8656-3F9214E34CB3}" type="pres">
      <dgm:prSet presAssocID="{7EE96D11-CA56-4A95-875D-9572E061BE23}" presName="horz2" presStyleCnt="0"/>
      <dgm:spPr/>
    </dgm:pt>
    <dgm:pt modelId="{9EE15441-DAE4-427C-91E9-6231BAC4CC3B}" type="pres">
      <dgm:prSet presAssocID="{7EE96D11-CA56-4A95-875D-9572E061BE23}" presName="horzSpace2" presStyleCnt="0"/>
      <dgm:spPr/>
    </dgm:pt>
    <dgm:pt modelId="{320DC1C3-3055-4EC6-802F-47834856B315}" type="pres">
      <dgm:prSet presAssocID="{7EE96D11-CA56-4A95-875D-9572E061BE23}" presName="tx2" presStyleLbl="revTx" presStyleIdx="2" presStyleCnt="7"/>
      <dgm:spPr/>
      <dgm:t>
        <a:bodyPr/>
        <a:lstStyle/>
        <a:p>
          <a:endParaRPr lang="ru-RU"/>
        </a:p>
      </dgm:t>
    </dgm:pt>
    <dgm:pt modelId="{45F31385-A14C-4A7A-AF93-42B0F3C6A721}" type="pres">
      <dgm:prSet presAssocID="{7EE96D11-CA56-4A95-875D-9572E061BE23}" presName="vert2" presStyleCnt="0"/>
      <dgm:spPr/>
    </dgm:pt>
    <dgm:pt modelId="{DAE7D0F3-F24D-4DE7-8138-846CD564C18E}" type="pres">
      <dgm:prSet presAssocID="{7EE96D11-CA56-4A95-875D-9572E061BE23}" presName="thinLine2b" presStyleLbl="callout" presStyleIdx="1" presStyleCnt="6"/>
      <dgm:spPr/>
    </dgm:pt>
    <dgm:pt modelId="{40F39DAD-BBC9-4568-9E89-799724BD391B}" type="pres">
      <dgm:prSet presAssocID="{7EE96D11-CA56-4A95-875D-9572E061BE23}" presName="vertSpace2b" presStyleCnt="0"/>
      <dgm:spPr/>
    </dgm:pt>
    <dgm:pt modelId="{8A224C38-3A7C-4D56-ADEB-3DC0C856C61E}" type="pres">
      <dgm:prSet presAssocID="{C0B6885A-49CD-4C2B-B435-75133C450AD3}" presName="horz2" presStyleCnt="0"/>
      <dgm:spPr/>
    </dgm:pt>
    <dgm:pt modelId="{8FD2C47E-F20B-4C86-A0C1-5B67265891B7}" type="pres">
      <dgm:prSet presAssocID="{C0B6885A-49CD-4C2B-B435-75133C450AD3}" presName="horzSpace2" presStyleCnt="0"/>
      <dgm:spPr/>
    </dgm:pt>
    <dgm:pt modelId="{A6B39305-4669-427D-9EB1-D95900A50924}" type="pres">
      <dgm:prSet presAssocID="{C0B6885A-49CD-4C2B-B435-75133C450AD3}" presName="tx2" presStyleLbl="revTx" presStyleIdx="3" presStyleCnt="7"/>
      <dgm:spPr/>
      <dgm:t>
        <a:bodyPr/>
        <a:lstStyle/>
        <a:p>
          <a:endParaRPr lang="ru-RU"/>
        </a:p>
      </dgm:t>
    </dgm:pt>
    <dgm:pt modelId="{5B7F4D5D-4CC7-466D-BB0C-EEC5C0704A71}" type="pres">
      <dgm:prSet presAssocID="{C0B6885A-49CD-4C2B-B435-75133C450AD3}" presName="vert2" presStyleCnt="0"/>
      <dgm:spPr/>
    </dgm:pt>
    <dgm:pt modelId="{DB956215-0252-491F-8B7D-DEE2ED958CF9}" type="pres">
      <dgm:prSet presAssocID="{C0B6885A-49CD-4C2B-B435-75133C450AD3}" presName="thinLine2b" presStyleLbl="callout" presStyleIdx="2" presStyleCnt="6"/>
      <dgm:spPr/>
    </dgm:pt>
    <dgm:pt modelId="{4396F848-7F63-4783-9328-76AFBB0D0B49}" type="pres">
      <dgm:prSet presAssocID="{C0B6885A-49CD-4C2B-B435-75133C450AD3}" presName="vertSpace2b" presStyleCnt="0"/>
      <dgm:spPr/>
    </dgm:pt>
    <dgm:pt modelId="{AA5A64BA-239D-4B43-983F-F5040B44F128}" type="pres">
      <dgm:prSet presAssocID="{199FCAEB-E406-4008-8492-B998615540B2}" presName="horz2" presStyleCnt="0"/>
      <dgm:spPr/>
    </dgm:pt>
    <dgm:pt modelId="{61DB1D1B-FF5A-4EDD-BE3C-8D92FD2009BA}" type="pres">
      <dgm:prSet presAssocID="{199FCAEB-E406-4008-8492-B998615540B2}" presName="horzSpace2" presStyleCnt="0"/>
      <dgm:spPr/>
    </dgm:pt>
    <dgm:pt modelId="{2DA3FC11-C1C9-470C-BC60-0E835BD10605}" type="pres">
      <dgm:prSet presAssocID="{199FCAEB-E406-4008-8492-B998615540B2}" presName="tx2" presStyleLbl="revTx" presStyleIdx="4" presStyleCnt="7"/>
      <dgm:spPr/>
      <dgm:t>
        <a:bodyPr/>
        <a:lstStyle/>
        <a:p>
          <a:endParaRPr lang="ru-RU"/>
        </a:p>
      </dgm:t>
    </dgm:pt>
    <dgm:pt modelId="{E7341C3E-5A29-46A7-A48C-CB6C9FB4E2D6}" type="pres">
      <dgm:prSet presAssocID="{199FCAEB-E406-4008-8492-B998615540B2}" presName="vert2" presStyleCnt="0"/>
      <dgm:spPr/>
    </dgm:pt>
    <dgm:pt modelId="{72D105E0-009B-4592-B90A-BBCB80ABC611}" type="pres">
      <dgm:prSet presAssocID="{199FCAEB-E406-4008-8492-B998615540B2}" presName="thinLine2b" presStyleLbl="callout" presStyleIdx="3" presStyleCnt="6"/>
      <dgm:spPr/>
    </dgm:pt>
    <dgm:pt modelId="{DD9BDC91-1B53-4275-BB84-23AEEC660A52}" type="pres">
      <dgm:prSet presAssocID="{199FCAEB-E406-4008-8492-B998615540B2}" presName="vertSpace2b" presStyleCnt="0"/>
      <dgm:spPr/>
    </dgm:pt>
    <dgm:pt modelId="{E9CC2279-B46F-4EC3-845B-E3FBB4AD6168}" type="pres">
      <dgm:prSet presAssocID="{30E21025-4335-4724-AF2C-12E9185D30A9}" presName="horz2" presStyleCnt="0"/>
      <dgm:spPr/>
    </dgm:pt>
    <dgm:pt modelId="{B69D8BD4-67AC-4DE9-A651-DBF188792D70}" type="pres">
      <dgm:prSet presAssocID="{30E21025-4335-4724-AF2C-12E9185D30A9}" presName="horzSpace2" presStyleCnt="0"/>
      <dgm:spPr/>
    </dgm:pt>
    <dgm:pt modelId="{CC0B3A4D-E7E5-497A-BB04-3B17140F42D7}" type="pres">
      <dgm:prSet presAssocID="{30E21025-4335-4724-AF2C-12E9185D30A9}" presName="tx2" presStyleLbl="revTx" presStyleIdx="5" presStyleCnt="7"/>
      <dgm:spPr/>
      <dgm:t>
        <a:bodyPr/>
        <a:lstStyle/>
        <a:p>
          <a:endParaRPr lang="ru-RU"/>
        </a:p>
      </dgm:t>
    </dgm:pt>
    <dgm:pt modelId="{90E4A48D-84BD-4115-B862-43AED75B5878}" type="pres">
      <dgm:prSet presAssocID="{30E21025-4335-4724-AF2C-12E9185D30A9}" presName="vert2" presStyleCnt="0"/>
      <dgm:spPr/>
    </dgm:pt>
    <dgm:pt modelId="{4D7D7208-4F6E-4C01-8E79-DCFBD396C259}" type="pres">
      <dgm:prSet presAssocID="{30E21025-4335-4724-AF2C-12E9185D30A9}" presName="thinLine2b" presStyleLbl="callout" presStyleIdx="4" presStyleCnt="6"/>
      <dgm:spPr/>
    </dgm:pt>
    <dgm:pt modelId="{6C0B1844-C16A-434A-B430-D0FDD2D29487}" type="pres">
      <dgm:prSet presAssocID="{30E21025-4335-4724-AF2C-12E9185D30A9}" presName="vertSpace2b" presStyleCnt="0"/>
      <dgm:spPr/>
    </dgm:pt>
    <dgm:pt modelId="{3FF5AA4D-D6B1-4371-9669-25D0B15CD179}" type="pres">
      <dgm:prSet presAssocID="{70D2B85C-3B15-489E-B3D5-FE4DF9639A5D}" presName="horz2" presStyleCnt="0"/>
      <dgm:spPr/>
    </dgm:pt>
    <dgm:pt modelId="{44F4BC32-0E07-4EF8-BC21-333A71432C51}" type="pres">
      <dgm:prSet presAssocID="{70D2B85C-3B15-489E-B3D5-FE4DF9639A5D}" presName="horzSpace2" presStyleCnt="0"/>
      <dgm:spPr/>
    </dgm:pt>
    <dgm:pt modelId="{43BC7EB6-4AEB-486D-A26A-C249100FE72D}" type="pres">
      <dgm:prSet presAssocID="{70D2B85C-3B15-489E-B3D5-FE4DF9639A5D}" presName="tx2" presStyleLbl="revTx" presStyleIdx="6" presStyleCnt="7"/>
      <dgm:spPr/>
      <dgm:t>
        <a:bodyPr/>
        <a:lstStyle/>
        <a:p>
          <a:endParaRPr lang="ru-RU"/>
        </a:p>
      </dgm:t>
    </dgm:pt>
    <dgm:pt modelId="{893685D0-0640-4C64-96DC-6B2FDA94CCFC}" type="pres">
      <dgm:prSet presAssocID="{70D2B85C-3B15-489E-B3D5-FE4DF9639A5D}" presName="vert2" presStyleCnt="0"/>
      <dgm:spPr/>
    </dgm:pt>
    <dgm:pt modelId="{90009642-6518-4D12-9673-FA3D261A5DF0}" type="pres">
      <dgm:prSet presAssocID="{70D2B85C-3B15-489E-B3D5-FE4DF9639A5D}" presName="thinLine2b" presStyleLbl="callout" presStyleIdx="5" presStyleCnt="6"/>
      <dgm:spPr/>
    </dgm:pt>
    <dgm:pt modelId="{2CF89EB6-E3CC-4E39-BB7C-AA86FCC0954A}" type="pres">
      <dgm:prSet presAssocID="{70D2B85C-3B15-489E-B3D5-FE4DF9639A5D}" presName="vertSpace2b" presStyleCnt="0"/>
      <dgm:spPr/>
    </dgm:pt>
  </dgm:ptLst>
  <dgm:cxnLst>
    <dgm:cxn modelId="{B95EA502-DE8E-422C-8CD1-C2D8AD4CD15F}" srcId="{85FA0D2D-D91D-4A75-93F4-5FB2095FFFB5}" destId="{70D2B85C-3B15-489E-B3D5-FE4DF9639A5D}" srcOrd="5" destOrd="0" parTransId="{96F42409-AFD0-45A2-BA62-B252DB9FBAF1}" sibTransId="{A8805804-0AEA-47B8-9DE4-623A369DC0C3}"/>
    <dgm:cxn modelId="{771A6AC0-A9B9-4922-B7E3-4ECFB0AB453E}" type="presOf" srcId="{B2943D50-E739-4B53-8022-AC2CA004073C}" destId="{57949724-8268-4820-81A0-750EE7D78C98}" srcOrd="0" destOrd="0" presId="urn:microsoft.com/office/officeart/2008/layout/LinedList"/>
    <dgm:cxn modelId="{6E250DD1-5961-449C-A572-DB801DED791E}" srcId="{DBEB13B2-F3DC-45B3-A63B-A374BF58704A}" destId="{85FA0D2D-D91D-4A75-93F4-5FB2095FFFB5}" srcOrd="0" destOrd="0" parTransId="{89393B0F-1A93-4478-BE34-59917F358A44}" sibTransId="{8C6DF15A-2E19-4F1A-853E-B6FC9BB188CD}"/>
    <dgm:cxn modelId="{C3B0760C-1136-4F49-BBC8-53C765ADD586}" type="presOf" srcId="{85FA0D2D-D91D-4A75-93F4-5FB2095FFFB5}" destId="{831ED30A-166B-48E0-B758-DFF6A1F0A458}" srcOrd="0" destOrd="0" presId="urn:microsoft.com/office/officeart/2008/layout/LinedList"/>
    <dgm:cxn modelId="{3EA70B54-7C7E-4DBF-98F4-7DE1CD33235A}" srcId="{85FA0D2D-D91D-4A75-93F4-5FB2095FFFB5}" destId="{7EE96D11-CA56-4A95-875D-9572E061BE23}" srcOrd="1" destOrd="0" parTransId="{BC5BCEBA-4660-4D84-8D97-A6BA4B3E68C5}" sibTransId="{FB1E4588-6D49-4BC0-8185-FCDC49670647}"/>
    <dgm:cxn modelId="{9F3C14FD-62F8-4EF2-BA01-19FEA53953B9}" type="presOf" srcId="{70D2B85C-3B15-489E-B3D5-FE4DF9639A5D}" destId="{43BC7EB6-4AEB-486D-A26A-C249100FE72D}" srcOrd="0" destOrd="0" presId="urn:microsoft.com/office/officeart/2008/layout/LinedList"/>
    <dgm:cxn modelId="{AE85850C-9014-4968-95DF-ED5C1ED6C92F}" srcId="{85FA0D2D-D91D-4A75-93F4-5FB2095FFFB5}" destId="{30E21025-4335-4724-AF2C-12E9185D30A9}" srcOrd="4" destOrd="0" parTransId="{00FE4AA5-6093-4DD7-8C71-1209CE322863}" sibTransId="{4DE371C5-D345-4F52-92D2-33EAC127DF39}"/>
    <dgm:cxn modelId="{1CFC3636-8BDA-4D8F-BBDE-35E12955DCFD}" srcId="{85FA0D2D-D91D-4A75-93F4-5FB2095FFFB5}" destId="{B2943D50-E739-4B53-8022-AC2CA004073C}" srcOrd="0" destOrd="0" parTransId="{AB77538C-4333-4813-8DF1-B108C96AE979}" sibTransId="{D8F7930A-04C2-48CA-90A3-8F04AE135FF6}"/>
    <dgm:cxn modelId="{E5863C2C-D0A2-4974-8BF9-5CE90B354F7E}" srcId="{85FA0D2D-D91D-4A75-93F4-5FB2095FFFB5}" destId="{199FCAEB-E406-4008-8492-B998615540B2}" srcOrd="3" destOrd="0" parTransId="{A77BBF27-B676-4F15-A3CD-7B97989F269D}" sibTransId="{BAE4B791-83F9-4119-9D04-5C1C72E090B0}"/>
    <dgm:cxn modelId="{D81E3DC2-0B3F-4EAF-92DB-F61436310E9E}" type="presOf" srcId="{30E21025-4335-4724-AF2C-12E9185D30A9}" destId="{CC0B3A4D-E7E5-497A-BB04-3B17140F42D7}" srcOrd="0" destOrd="0" presId="urn:microsoft.com/office/officeart/2008/layout/LinedList"/>
    <dgm:cxn modelId="{E2434A45-B815-4E93-A7E9-62EFF76E8379}" type="presOf" srcId="{C0B6885A-49CD-4C2B-B435-75133C450AD3}" destId="{A6B39305-4669-427D-9EB1-D95900A50924}" srcOrd="0" destOrd="0" presId="urn:microsoft.com/office/officeart/2008/layout/LinedList"/>
    <dgm:cxn modelId="{CFFB028E-3233-4178-82ED-F20CEA7342AE}" type="presOf" srcId="{DBEB13B2-F3DC-45B3-A63B-A374BF58704A}" destId="{F7B46154-39C1-4CCE-A92B-6F2FA00B6748}" srcOrd="0" destOrd="0" presId="urn:microsoft.com/office/officeart/2008/layout/LinedList"/>
    <dgm:cxn modelId="{56F2CE0A-0C24-4FE0-A0C3-987F92319004}" type="presOf" srcId="{199FCAEB-E406-4008-8492-B998615540B2}" destId="{2DA3FC11-C1C9-470C-BC60-0E835BD10605}" srcOrd="0" destOrd="0" presId="urn:microsoft.com/office/officeart/2008/layout/LinedList"/>
    <dgm:cxn modelId="{B4857477-6FD7-4558-B04D-5F4DDBCB24E6}" srcId="{85FA0D2D-D91D-4A75-93F4-5FB2095FFFB5}" destId="{C0B6885A-49CD-4C2B-B435-75133C450AD3}" srcOrd="2" destOrd="0" parTransId="{6F3474F2-3674-4401-8D8C-2BBB767C6912}" sibTransId="{70952547-92E3-400F-A039-DE9223E61901}"/>
    <dgm:cxn modelId="{07CFF8FE-A772-42A8-BBC3-241AC39DA9C0}" type="presOf" srcId="{7EE96D11-CA56-4A95-875D-9572E061BE23}" destId="{320DC1C3-3055-4EC6-802F-47834856B315}" srcOrd="0" destOrd="0" presId="urn:microsoft.com/office/officeart/2008/layout/LinedList"/>
    <dgm:cxn modelId="{A28DFE51-BDD4-4D29-A400-031AF997797F}" type="presParOf" srcId="{F7B46154-39C1-4CCE-A92B-6F2FA00B6748}" destId="{97B2F199-55BF-4749-84E9-1ABD58538794}" srcOrd="0" destOrd="0" presId="urn:microsoft.com/office/officeart/2008/layout/LinedList"/>
    <dgm:cxn modelId="{F1035A97-C1AA-464E-9327-8D6B6607254C}" type="presParOf" srcId="{F7B46154-39C1-4CCE-A92B-6F2FA00B6748}" destId="{598D02A3-529B-42D9-AA2A-D95D860EBF89}" srcOrd="1" destOrd="0" presId="urn:microsoft.com/office/officeart/2008/layout/LinedList"/>
    <dgm:cxn modelId="{1A1AC462-9FBA-4F30-8397-0A3489E2E070}" type="presParOf" srcId="{598D02A3-529B-42D9-AA2A-D95D860EBF89}" destId="{831ED30A-166B-48E0-B758-DFF6A1F0A458}" srcOrd="0" destOrd="0" presId="urn:microsoft.com/office/officeart/2008/layout/LinedList"/>
    <dgm:cxn modelId="{8FE7B8EE-2BA0-4315-AC83-563EAC0510E6}" type="presParOf" srcId="{598D02A3-529B-42D9-AA2A-D95D860EBF89}" destId="{742FDFA9-08F7-43C0-BB17-93009C0DD0EE}" srcOrd="1" destOrd="0" presId="urn:microsoft.com/office/officeart/2008/layout/LinedList"/>
    <dgm:cxn modelId="{A997775A-0BDB-4C4F-AA7F-0D86CB0D5016}" type="presParOf" srcId="{742FDFA9-08F7-43C0-BB17-93009C0DD0EE}" destId="{11DBC801-3E97-436B-BEA2-01894C6A92D2}" srcOrd="0" destOrd="0" presId="urn:microsoft.com/office/officeart/2008/layout/LinedList"/>
    <dgm:cxn modelId="{AA164B47-DDBD-4EE1-AFAF-060B23F0B0A4}" type="presParOf" srcId="{742FDFA9-08F7-43C0-BB17-93009C0DD0EE}" destId="{22F868FD-E764-4DC8-A4E6-5E9EC69C0134}" srcOrd="1" destOrd="0" presId="urn:microsoft.com/office/officeart/2008/layout/LinedList"/>
    <dgm:cxn modelId="{C8178D30-007F-48F3-B7CF-43319937ACDF}" type="presParOf" srcId="{22F868FD-E764-4DC8-A4E6-5E9EC69C0134}" destId="{AA563E37-BCC1-4059-8B0F-3B8FF576E6D2}" srcOrd="0" destOrd="0" presId="urn:microsoft.com/office/officeart/2008/layout/LinedList"/>
    <dgm:cxn modelId="{5756FA42-FCB6-4CFA-9CFF-199419B908D2}" type="presParOf" srcId="{22F868FD-E764-4DC8-A4E6-5E9EC69C0134}" destId="{57949724-8268-4820-81A0-750EE7D78C98}" srcOrd="1" destOrd="0" presId="urn:microsoft.com/office/officeart/2008/layout/LinedList"/>
    <dgm:cxn modelId="{2576C2A7-6B33-4CD4-BCF9-B16D297365CB}" type="presParOf" srcId="{22F868FD-E764-4DC8-A4E6-5E9EC69C0134}" destId="{EC4B3D39-6DDF-468A-8E73-C8F4E616990A}" srcOrd="2" destOrd="0" presId="urn:microsoft.com/office/officeart/2008/layout/LinedList"/>
    <dgm:cxn modelId="{B59AE2E9-4E3F-4AC6-BBF5-0DBC8DF8AED1}" type="presParOf" srcId="{742FDFA9-08F7-43C0-BB17-93009C0DD0EE}" destId="{98D4BDE3-EA3F-4F71-B5BC-3620358F3C25}" srcOrd="2" destOrd="0" presId="urn:microsoft.com/office/officeart/2008/layout/LinedList"/>
    <dgm:cxn modelId="{1BDB2AD9-1190-4039-8AEA-E9F89B4DA83E}" type="presParOf" srcId="{742FDFA9-08F7-43C0-BB17-93009C0DD0EE}" destId="{ACDAD60E-0F4A-45F4-B82F-FCF72CA1CF6C}" srcOrd="3" destOrd="0" presId="urn:microsoft.com/office/officeart/2008/layout/LinedList"/>
    <dgm:cxn modelId="{9A465745-23B6-4EAC-9AF5-90352EFA648D}" type="presParOf" srcId="{742FDFA9-08F7-43C0-BB17-93009C0DD0EE}" destId="{7236F14F-F077-4A48-8656-3F9214E34CB3}" srcOrd="4" destOrd="0" presId="urn:microsoft.com/office/officeart/2008/layout/LinedList"/>
    <dgm:cxn modelId="{9E9A5C1C-72A9-428F-9CE2-6C0B6079FA44}" type="presParOf" srcId="{7236F14F-F077-4A48-8656-3F9214E34CB3}" destId="{9EE15441-DAE4-427C-91E9-6231BAC4CC3B}" srcOrd="0" destOrd="0" presId="urn:microsoft.com/office/officeart/2008/layout/LinedList"/>
    <dgm:cxn modelId="{4B205E0B-B2A4-4CE6-9300-A03704561211}" type="presParOf" srcId="{7236F14F-F077-4A48-8656-3F9214E34CB3}" destId="{320DC1C3-3055-4EC6-802F-47834856B315}" srcOrd="1" destOrd="0" presId="urn:microsoft.com/office/officeart/2008/layout/LinedList"/>
    <dgm:cxn modelId="{5F926B3C-D1EE-4FC8-8C5A-BBB5BA3D91A4}" type="presParOf" srcId="{7236F14F-F077-4A48-8656-3F9214E34CB3}" destId="{45F31385-A14C-4A7A-AF93-42B0F3C6A721}" srcOrd="2" destOrd="0" presId="urn:microsoft.com/office/officeart/2008/layout/LinedList"/>
    <dgm:cxn modelId="{032AA515-B890-42FE-8F77-590F7BD828E4}" type="presParOf" srcId="{742FDFA9-08F7-43C0-BB17-93009C0DD0EE}" destId="{DAE7D0F3-F24D-4DE7-8138-846CD564C18E}" srcOrd="5" destOrd="0" presId="urn:microsoft.com/office/officeart/2008/layout/LinedList"/>
    <dgm:cxn modelId="{2F057FF2-FAF8-4592-BF2E-38E3563F3C5C}" type="presParOf" srcId="{742FDFA9-08F7-43C0-BB17-93009C0DD0EE}" destId="{40F39DAD-BBC9-4568-9E89-799724BD391B}" srcOrd="6" destOrd="0" presId="urn:microsoft.com/office/officeart/2008/layout/LinedList"/>
    <dgm:cxn modelId="{569CF2D9-1F11-475A-AE6E-D2BB9924799F}" type="presParOf" srcId="{742FDFA9-08F7-43C0-BB17-93009C0DD0EE}" destId="{8A224C38-3A7C-4D56-ADEB-3DC0C856C61E}" srcOrd="7" destOrd="0" presId="urn:microsoft.com/office/officeart/2008/layout/LinedList"/>
    <dgm:cxn modelId="{E0B8C277-21EA-4320-9068-6060A8E2666B}" type="presParOf" srcId="{8A224C38-3A7C-4D56-ADEB-3DC0C856C61E}" destId="{8FD2C47E-F20B-4C86-A0C1-5B67265891B7}" srcOrd="0" destOrd="0" presId="urn:microsoft.com/office/officeart/2008/layout/LinedList"/>
    <dgm:cxn modelId="{C3071CB7-EB7E-41C5-8837-FD6A23A67A82}" type="presParOf" srcId="{8A224C38-3A7C-4D56-ADEB-3DC0C856C61E}" destId="{A6B39305-4669-427D-9EB1-D95900A50924}" srcOrd="1" destOrd="0" presId="urn:microsoft.com/office/officeart/2008/layout/LinedList"/>
    <dgm:cxn modelId="{672FAE50-A039-41A6-A462-1A6FDE1D7660}" type="presParOf" srcId="{8A224C38-3A7C-4D56-ADEB-3DC0C856C61E}" destId="{5B7F4D5D-4CC7-466D-BB0C-EEC5C0704A71}" srcOrd="2" destOrd="0" presId="urn:microsoft.com/office/officeart/2008/layout/LinedList"/>
    <dgm:cxn modelId="{29FF7A94-E63F-4454-A826-9C3247EFCF90}" type="presParOf" srcId="{742FDFA9-08F7-43C0-BB17-93009C0DD0EE}" destId="{DB956215-0252-491F-8B7D-DEE2ED958CF9}" srcOrd="8" destOrd="0" presId="urn:microsoft.com/office/officeart/2008/layout/LinedList"/>
    <dgm:cxn modelId="{72AA2CEF-26E0-419B-AD32-F39A8DAF7117}" type="presParOf" srcId="{742FDFA9-08F7-43C0-BB17-93009C0DD0EE}" destId="{4396F848-7F63-4783-9328-76AFBB0D0B49}" srcOrd="9" destOrd="0" presId="urn:microsoft.com/office/officeart/2008/layout/LinedList"/>
    <dgm:cxn modelId="{378829FC-D993-46DD-A14C-76A5307E66C1}" type="presParOf" srcId="{742FDFA9-08F7-43C0-BB17-93009C0DD0EE}" destId="{AA5A64BA-239D-4B43-983F-F5040B44F128}" srcOrd="10" destOrd="0" presId="urn:microsoft.com/office/officeart/2008/layout/LinedList"/>
    <dgm:cxn modelId="{14529BBD-6C9E-406A-BD1C-D2C22B3939E5}" type="presParOf" srcId="{AA5A64BA-239D-4B43-983F-F5040B44F128}" destId="{61DB1D1B-FF5A-4EDD-BE3C-8D92FD2009BA}" srcOrd="0" destOrd="0" presId="urn:microsoft.com/office/officeart/2008/layout/LinedList"/>
    <dgm:cxn modelId="{BBDA64D7-4A91-4E67-9D82-CFE6A4BAEA0B}" type="presParOf" srcId="{AA5A64BA-239D-4B43-983F-F5040B44F128}" destId="{2DA3FC11-C1C9-470C-BC60-0E835BD10605}" srcOrd="1" destOrd="0" presId="urn:microsoft.com/office/officeart/2008/layout/LinedList"/>
    <dgm:cxn modelId="{4A06B70D-8493-48B0-902C-17CF86C1A753}" type="presParOf" srcId="{AA5A64BA-239D-4B43-983F-F5040B44F128}" destId="{E7341C3E-5A29-46A7-A48C-CB6C9FB4E2D6}" srcOrd="2" destOrd="0" presId="urn:microsoft.com/office/officeart/2008/layout/LinedList"/>
    <dgm:cxn modelId="{D65C80B9-652A-43E9-9240-BB12C251568B}" type="presParOf" srcId="{742FDFA9-08F7-43C0-BB17-93009C0DD0EE}" destId="{72D105E0-009B-4592-B90A-BBCB80ABC611}" srcOrd="11" destOrd="0" presId="urn:microsoft.com/office/officeart/2008/layout/LinedList"/>
    <dgm:cxn modelId="{1829F7D7-9BAB-45BC-940B-9018C8A64C07}" type="presParOf" srcId="{742FDFA9-08F7-43C0-BB17-93009C0DD0EE}" destId="{DD9BDC91-1B53-4275-BB84-23AEEC660A52}" srcOrd="12" destOrd="0" presId="urn:microsoft.com/office/officeart/2008/layout/LinedList"/>
    <dgm:cxn modelId="{99EA3545-9947-4F44-8C0B-C15F2EC76EFB}" type="presParOf" srcId="{742FDFA9-08F7-43C0-BB17-93009C0DD0EE}" destId="{E9CC2279-B46F-4EC3-845B-E3FBB4AD6168}" srcOrd="13" destOrd="0" presId="urn:microsoft.com/office/officeart/2008/layout/LinedList"/>
    <dgm:cxn modelId="{99270EB7-4E1B-406F-A7AE-F46D79A8F42D}" type="presParOf" srcId="{E9CC2279-B46F-4EC3-845B-E3FBB4AD6168}" destId="{B69D8BD4-67AC-4DE9-A651-DBF188792D70}" srcOrd="0" destOrd="0" presId="urn:microsoft.com/office/officeart/2008/layout/LinedList"/>
    <dgm:cxn modelId="{BEE76B8B-16C1-466C-9C40-08FC46FE1376}" type="presParOf" srcId="{E9CC2279-B46F-4EC3-845B-E3FBB4AD6168}" destId="{CC0B3A4D-E7E5-497A-BB04-3B17140F42D7}" srcOrd="1" destOrd="0" presId="urn:microsoft.com/office/officeart/2008/layout/LinedList"/>
    <dgm:cxn modelId="{348AF9F3-28DA-4DDF-9F9B-C11F4843650B}" type="presParOf" srcId="{E9CC2279-B46F-4EC3-845B-E3FBB4AD6168}" destId="{90E4A48D-84BD-4115-B862-43AED75B5878}" srcOrd="2" destOrd="0" presId="urn:microsoft.com/office/officeart/2008/layout/LinedList"/>
    <dgm:cxn modelId="{916AD822-3548-46C8-A6E9-06D690E7F0DF}" type="presParOf" srcId="{742FDFA9-08F7-43C0-BB17-93009C0DD0EE}" destId="{4D7D7208-4F6E-4C01-8E79-DCFBD396C259}" srcOrd="14" destOrd="0" presId="urn:microsoft.com/office/officeart/2008/layout/LinedList"/>
    <dgm:cxn modelId="{370ABA2D-6939-4A70-9544-076981F6E1A7}" type="presParOf" srcId="{742FDFA9-08F7-43C0-BB17-93009C0DD0EE}" destId="{6C0B1844-C16A-434A-B430-D0FDD2D29487}" srcOrd="15" destOrd="0" presId="urn:microsoft.com/office/officeart/2008/layout/LinedList"/>
    <dgm:cxn modelId="{BB4D91D7-EB1A-49DB-BA6D-C8AC4ABE820E}" type="presParOf" srcId="{742FDFA9-08F7-43C0-BB17-93009C0DD0EE}" destId="{3FF5AA4D-D6B1-4371-9669-25D0B15CD179}" srcOrd="16" destOrd="0" presId="urn:microsoft.com/office/officeart/2008/layout/LinedList"/>
    <dgm:cxn modelId="{8F5FD025-C3F6-4775-9F9B-771491A6778A}" type="presParOf" srcId="{3FF5AA4D-D6B1-4371-9669-25D0B15CD179}" destId="{44F4BC32-0E07-4EF8-BC21-333A71432C51}" srcOrd="0" destOrd="0" presId="urn:microsoft.com/office/officeart/2008/layout/LinedList"/>
    <dgm:cxn modelId="{0ED23BA8-8897-4E82-A6BC-063F35A68F0C}" type="presParOf" srcId="{3FF5AA4D-D6B1-4371-9669-25D0B15CD179}" destId="{43BC7EB6-4AEB-486D-A26A-C249100FE72D}" srcOrd="1" destOrd="0" presId="urn:microsoft.com/office/officeart/2008/layout/LinedList"/>
    <dgm:cxn modelId="{219B23AD-D16F-4AD0-8A8E-3B9142E2A4A1}" type="presParOf" srcId="{3FF5AA4D-D6B1-4371-9669-25D0B15CD179}" destId="{893685D0-0640-4C64-96DC-6B2FDA94CCFC}" srcOrd="2" destOrd="0" presId="urn:microsoft.com/office/officeart/2008/layout/LinedList"/>
    <dgm:cxn modelId="{3E23101C-E395-4BB2-96D0-DD46538D11C4}" type="presParOf" srcId="{742FDFA9-08F7-43C0-BB17-93009C0DD0EE}" destId="{90009642-6518-4D12-9673-FA3D261A5DF0}" srcOrd="17" destOrd="0" presId="urn:microsoft.com/office/officeart/2008/layout/LinedList"/>
    <dgm:cxn modelId="{0DC7436A-9506-40DA-860A-832FEC358C26}" type="presParOf" srcId="{742FDFA9-08F7-43C0-BB17-93009C0DD0EE}" destId="{2CF89EB6-E3CC-4E39-BB7C-AA86FCC0954A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BEB13B2-F3DC-45B3-A63B-A374BF58704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4AD6B6-ED20-41BA-8BF8-3FD4A61D7426}">
      <dgm:prSet/>
      <dgm:spPr/>
      <dgm:t>
        <a:bodyPr anchor="ctr"/>
        <a:lstStyle/>
        <a:p>
          <a:r>
            <a:rPr lang="ru-RU" b="1" dirty="0" smtClean="0">
              <a:solidFill>
                <a:srgbClr val="000000"/>
              </a:solidFill>
              <a:latin typeface="Arial" charset="0"/>
            </a:rPr>
            <a:t>Подготовка и внедрение предложений  по </a:t>
          </a:r>
          <a:r>
            <a:rPr lang="ru-RU" b="1" dirty="0" err="1" smtClean="0">
              <a:solidFill>
                <a:srgbClr val="000000"/>
              </a:solidFill>
              <a:latin typeface="Arial" charset="0"/>
            </a:rPr>
            <a:t>тарифо</a:t>
          </a:r>
          <a:r>
            <a:rPr lang="ru-RU" b="1" dirty="0" smtClean="0">
              <a:solidFill>
                <a:srgbClr val="000000"/>
              </a:solidFill>
              <a:latin typeface="Arial" charset="0"/>
            </a:rPr>
            <a:t>-образованию на передачу электроэнергии, снижению небалансов оптового и розничного рынка</a:t>
          </a:r>
          <a:endParaRPr lang="ru-RU" dirty="0"/>
        </a:p>
      </dgm:t>
    </dgm:pt>
    <dgm:pt modelId="{A8F5502B-E8E2-48E1-85D8-C22246CD89BA}" type="parTrans" cxnId="{672B9311-6466-43AC-9AF2-1C6D45789B9D}">
      <dgm:prSet/>
      <dgm:spPr/>
      <dgm:t>
        <a:bodyPr/>
        <a:lstStyle/>
        <a:p>
          <a:endParaRPr lang="ru-RU"/>
        </a:p>
      </dgm:t>
    </dgm:pt>
    <dgm:pt modelId="{CF177CE7-CA47-4FEF-A0E4-A3FB034F85DA}" type="sibTrans" cxnId="{672B9311-6466-43AC-9AF2-1C6D45789B9D}">
      <dgm:prSet/>
      <dgm:spPr/>
      <dgm:t>
        <a:bodyPr/>
        <a:lstStyle/>
        <a:p>
          <a:endParaRPr lang="ru-RU"/>
        </a:p>
      </dgm:t>
    </dgm:pt>
    <dgm:pt modelId="{10B040E3-9E24-424F-9B9C-1495E7B7EA46}">
      <dgm:prSet custT="1"/>
      <dgm:spPr/>
      <dgm:t>
        <a:bodyPr/>
        <a:lstStyle/>
        <a:p>
          <a:r>
            <a:rPr lang="ru-RU" sz="1200" b="1" baseline="0" dirty="0" smtClean="0">
              <a:solidFill>
                <a:srgbClr val="000000"/>
              </a:solidFill>
              <a:latin typeface="Arial" charset="0"/>
            </a:rPr>
            <a:t>Требование пересмотра инвестиционных программ Холдинга МРСК с оценкой соответствия критериям экономической эффективности, прогнозным темпам роста потребления и темпам роста ВВП;</a:t>
          </a:r>
          <a:endParaRPr lang="ru-RU" sz="1200" baseline="0" dirty="0"/>
        </a:p>
      </dgm:t>
    </dgm:pt>
    <dgm:pt modelId="{D32923CC-3861-4A94-91F1-32E3FF347928}" type="parTrans" cxnId="{E713CC5E-3D0F-4140-BBE2-4195FB131A03}">
      <dgm:prSet/>
      <dgm:spPr/>
      <dgm:t>
        <a:bodyPr/>
        <a:lstStyle/>
        <a:p>
          <a:endParaRPr lang="ru-RU"/>
        </a:p>
      </dgm:t>
    </dgm:pt>
    <dgm:pt modelId="{71D1FA53-0900-4305-BF1F-928B03BBAF92}" type="sibTrans" cxnId="{E713CC5E-3D0F-4140-BBE2-4195FB131A03}">
      <dgm:prSet/>
      <dgm:spPr/>
      <dgm:t>
        <a:bodyPr/>
        <a:lstStyle/>
        <a:p>
          <a:endParaRPr lang="ru-RU"/>
        </a:p>
      </dgm:t>
    </dgm:pt>
    <dgm:pt modelId="{4A6CF7F0-BE68-4B2E-AFD0-87B87CB797AE}">
      <dgm:prSet custT="1"/>
      <dgm:spPr/>
      <dgm:t>
        <a:bodyPr/>
        <a:lstStyle/>
        <a:p>
          <a:r>
            <a:rPr lang="ru-RU" sz="1200" b="1" baseline="0" dirty="0" smtClean="0">
              <a:solidFill>
                <a:srgbClr val="000000"/>
              </a:solidFill>
              <a:latin typeface="Arial" charset="0"/>
            </a:rPr>
            <a:t>снижение операционных затрат до уровня, соответствующего международному опыту </a:t>
          </a:r>
          <a:r>
            <a:rPr lang="en-US" sz="1200" b="1" baseline="0" dirty="0" smtClean="0">
              <a:solidFill>
                <a:srgbClr val="000000"/>
              </a:solidFill>
              <a:latin typeface="Arial" charset="0"/>
            </a:rPr>
            <a:t>RAB</a:t>
          </a:r>
          <a:r>
            <a:rPr lang="ru-RU" sz="1200" b="1" baseline="0" dirty="0" smtClean="0">
              <a:solidFill>
                <a:srgbClr val="000000"/>
              </a:solidFill>
              <a:latin typeface="Arial" charset="0"/>
            </a:rPr>
            <a:t>-   регулирования на основе </a:t>
          </a:r>
          <a:r>
            <a:rPr lang="ru-RU" sz="1200" b="1" baseline="0" dirty="0" err="1" smtClean="0">
              <a:solidFill>
                <a:srgbClr val="000000"/>
              </a:solidFill>
              <a:latin typeface="Arial" charset="0"/>
            </a:rPr>
            <a:t>бэнчмаркинга</a:t>
          </a:r>
          <a:r>
            <a:rPr lang="en-US" sz="1200" b="1" baseline="0" dirty="0" smtClean="0">
              <a:solidFill>
                <a:srgbClr val="000000"/>
              </a:solidFill>
              <a:latin typeface="Arial" charset="0"/>
            </a:rPr>
            <a:t> </a:t>
          </a:r>
          <a:r>
            <a:rPr lang="ru-RU" sz="1200" b="1" baseline="0" dirty="0" smtClean="0">
              <a:solidFill>
                <a:srgbClr val="000000"/>
              </a:solidFill>
              <a:latin typeface="Arial" charset="0"/>
            </a:rPr>
            <a:t>(сравнение предприятий Холдинга с лучшими российскими и зарубежными</a:t>
          </a:r>
          <a:r>
            <a:rPr lang="en-US" sz="1200" b="1" baseline="0" dirty="0" smtClean="0">
              <a:solidFill>
                <a:srgbClr val="000000"/>
              </a:solidFill>
              <a:latin typeface="Arial" charset="0"/>
            </a:rPr>
            <a:t> </a:t>
          </a:r>
          <a:r>
            <a:rPr lang="ru-RU" sz="1200" b="1" baseline="0" dirty="0" smtClean="0">
              <a:solidFill>
                <a:srgbClr val="000000"/>
              </a:solidFill>
              <a:latin typeface="Arial" charset="0"/>
            </a:rPr>
            <a:t>примерами);</a:t>
          </a:r>
          <a:endParaRPr lang="en-US" sz="1200" b="1" baseline="0" dirty="0" smtClean="0">
            <a:solidFill>
              <a:srgbClr val="000000"/>
            </a:solidFill>
            <a:latin typeface="Arial" charset="0"/>
          </a:endParaRPr>
        </a:p>
      </dgm:t>
    </dgm:pt>
    <dgm:pt modelId="{422534DD-A3D9-4B8F-8FFF-57DC5E9F3AA1}" type="parTrans" cxnId="{178C144D-573B-48CA-AA01-40F944E13E7E}">
      <dgm:prSet/>
      <dgm:spPr/>
      <dgm:t>
        <a:bodyPr/>
        <a:lstStyle/>
        <a:p>
          <a:endParaRPr lang="ru-RU"/>
        </a:p>
      </dgm:t>
    </dgm:pt>
    <dgm:pt modelId="{A92B1AFF-A11A-4401-B629-43D6A1253CB9}" type="sibTrans" cxnId="{178C144D-573B-48CA-AA01-40F944E13E7E}">
      <dgm:prSet/>
      <dgm:spPr/>
      <dgm:t>
        <a:bodyPr/>
        <a:lstStyle/>
        <a:p>
          <a:endParaRPr lang="ru-RU"/>
        </a:p>
      </dgm:t>
    </dgm:pt>
    <dgm:pt modelId="{6403196D-85CA-4423-AE63-11ADFCCB9500}">
      <dgm:prSet custT="1"/>
      <dgm:spPr/>
      <dgm:t>
        <a:bodyPr/>
        <a:lstStyle/>
        <a:p>
          <a:r>
            <a:rPr lang="ru-RU" sz="1200" b="1" baseline="0" dirty="0" smtClean="0">
              <a:solidFill>
                <a:srgbClr val="000000"/>
              </a:solidFill>
              <a:latin typeface="Arial" charset="0"/>
            </a:rPr>
            <a:t>снижение нормативов потерь, соответствующих инвестиционным программам сетевых компаний; </a:t>
          </a:r>
        </a:p>
      </dgm:t>
    </dgm:pt>
    <dgm:pt modelId="{189E885A-88D4-49C0-824A-4442A1DC4F0B}" type="parTrans" cxnId="{7543287D-F6EB-480D-BC22-4584F7662C43}">
      <dgm:prSet/>
      <dgm:spPr/>
      <dgm:t>
        <a:bodyPr/>
        <a:lstStyle/>
        <a:p>
          <a:endParaRPr lang="ru-RU"/>
        </a:p>
      </dgm:t>
    </dgm:pt>
    <dgm:pt modelId="{FD970C07-8758-441D-947D-9E654DA106FE}" type="sibTrans" cxnId="{7543287D-F6EB-480D-BC22-4584F7662C43}">
      <dgm:prSet/>
      <dgm:spPr/>
      <dgm:t>
        <a:bodyPr/>
        <a:lstStyle/>
        <a:p>
          <a:endParaRPr lang="ru-RU"/>
        </a:p>
      </dgm:t>
    </dgm:pt>
    <dgm:pt modelId="{94B91CBC-5F64-4D91-912E-CC2DBB22B2E5}">
      <dgm:prSet custT="1"/>
      <dgm:spPr/>
      <dgm:t>
        <a:bodyPr/>
        <a:lstStyle/>
        <a:p>
          <a:r>
            <a:rPr lang="ru-RU" sz="1200" b="1" baseline="0" dirty="0" smtClean="0">
              <a:solidFill>
                <a:srgbClr val="000000"/>
              </a:solidFill>
              <a:latin typeface="Arial" charset="0"/>
            </a:rPr>
            <a:t>включение представителей сообществ производителей и потребителей в совет директоров Холдинга МРСК и крупных территориальных сетевых организаций;</a:t>
          </a:r>
        </a:p>
      </dgm:t>
    </dgm:pt>
    <dgm:pt modelId="{1A9E1F66-378D-42FA-AB55-FC1DD8C0FF6B}" type="parTrans" cxnId="{09F19F99-73C6-4251-95D1-41A27AA4CE9C}">
      <dgm:prSet/>
      <dgm:spPr/>
      <dgm:t>
        <a:bodyPr/>
        <a:lstStyle/>
        <a:p>
          <a:endParaRPr lang="ru-RU"/>
        </a:p>
      </dgm:t>
    </dgm:pt>
    <dgm:pt modelId="{C332B1DD-63B8-4154-B916-AD322BDDC513}" type="sibTrans" cxnId="{09F19F99-73C6-4251-95D1-41A27AA4CE9C}">
      <dgm:prSet/>
      <dgm:spPr/>
      <dgm:t>
        <a:bodyPr/>
        <a:lstStyle/>
        <a:p>
          <a:endParaRPr lang="ru-RU"/>
        </a:p>
      </dgm:t>
    </dgm:pt>
    <dgm:pt modelId="{87DFD80B-DDEC-4C45-943C-354292E4EF01}">
      <dgm:prSet custT="1"/>
      <dgm:spPr/>
      <dgm:t>
        <a:bodyPr/>
        <a:lstStyle/>
        <a:p>
          <a:r>
            <a:rPr lang="ru-RU" sz="1200" b="1" baseline="0" dirty="0" smtClean="0">
              <a:solidFill>
                <a:srgbClr val="000000"/>
              </a:solidFill>
              <a:latin typeface="Arial" charset="0"/>
            </a:rPr>
            <a:t>внедрение пилотных проектов передачи управления крупными ТСО частным компаниям (консорциумам), имеющим соответствующий опыт эффективного управления;</a:t>
          </a:r>
        </a:p>
      </dgm:t>
    </dgm:pt>
    <dgm:pt modelId="{F27E5B59-773D-432E-92FD-BBE8F7987307}" type="parTrans" cxnId="{121417B4-5622-477C-9C49-356F96E8247A}">
      <dgm:prSet/>
      <dgm:spPr/>
      <dgm:t>
        <a:bodyPr/>
        <a:lstStyle/>
        <a:p>
          <a:endParaRPr lang="ru-RU"/>
        </a:p>
      </dgm:t>
    </dgm:pt>
    <dgm:pt modelId="{A354247D-CB75-44CE-ADBA-DDC3041EFD80}" type="sibTrans" cxnId="{121417B4-5622-477C-9C49-356F96E8247A}">
      <dgm:prSet/>
      <dgm:spPr/>
      <dgm:t>
        <a:bodyPr/>
        <a:lstStyle/>
        <a:p>
          <a:endParaRPr lang="ru-RU"/>
        </a:p>
      </dgm:t>
    </dgm:pt>
    <dgm:pt modelId="{987FE0EA-73D9-4FB5-B793-79520C1BE094}">
      <dgm:prSet custT="1"/>
      <dgm:spPr/>
      <dgm:t>
        <a:bodyPr/>
        <a:lstStyle/>
        <a:p>
          <a:r>
            <a:rPr lang="ru-RU" sz="1200" b="1" baseline="0" dirty="0" smtClean="0">
              <a:solidFill>
                <a:srgbClr val="000000"/>
              </a:solidFill>
              <a:latin typeface="Arial" charset="0"/>
            </a:rPr>
            <a:t>отказ от практики </a:t>
          </a:r>
          <a:r>
            <a:rPr lang="ru-RU" sz="1200" b="1" baseline="0" dirty="0" err="1" smtClean="0">
              <a:solidFill>
                <a:srgbClr val="000000"/>
              </a:solidFill>
              <a:latin typeface="Arial" charset="0"/>
            </a:rPr>
            <a:t>двуставочных</a:t>
          </a:r>
          <a:r>
            <a:rPr lang="ru-RU" sz="1200" b="1" baseline="0" dirty="0" smtClean="0">
              <a:solidFill>
                <a:srgbClr val="000000"/>
              </a:solidFill>
              <a:latin typeface="Arial" charset="0"/>
            </a:rPr>
            <a:t> тарифов для стимулирования сетевых компаний к сокращению неиспользуемого оборудования и новых подключений</a:t>
          </a:r>
        </a:p>
      </dgm:t>
    </dgm:pt>
    <dgm:pt modelId="{5A4EC78C-C008-4264-A012-2AC661EE7600}" type="parTrans" cxnId="{7F0AA429-28C3-42E6-87E6-203A0D8B333D}">
      <dgm:prSet/>
      <dgm:spPr/>
      <dgm:t>
        <a:bodyPr/>
        <a:lstStyle/>
        <a:p>
          <a:endParaRPr lang="ru-RU"/>
        </a:p>
      </dgm:t>
    </dgm:pt>
    <dgm:pt modelId="{F24516F9-C77A-4279-BD61-3BB34657D994}" type="sibTrans" cxnId="{7F0AA429-28C3-42E6-87E6-203A0D8B333D}">
      <dgm:prSet/>
      <dgm:spPr/>
      <dgm:t>
        <a:bodyPr/>
        <a:lstStyle/>
        <a:p>
          <a:endParaRPr lang="ru-RU"/>
        </a:p>
      </dgm:t>
    </dgm:pt>
    <dgm:pt modelId="{F7B46154-39C1-4CCE-A92B-6F2FA00B6748}" type="pres">
      <dgm:prSet presAssocID="{DBEB13B2-F3DC-45B3-A63B-A374BF58704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40EED1A-3156-40CB-AE42-6790B8F9151C}" type="pres">
      <dgm:prSet presAssocID="{FD4AD6B6-ED20-41BA-8BF8-3FD4A61D7426}" presName="thickLine" presStyleLbl="alignNode1" presStyleIdx="0" presStyleCnt="1"/>
      <dgm:spPr/>
    </dgm:pt>
    <dgm:pt modelId="{BD5D1DFA-E7F8-4447-9C92-F5C7C072B22E}" type="pres">
      <dgm:prSet presAssocID="{FD4AD6B6-ED20-41BA-8BF8-3FD4A61D7426}" presName="horz1" presStyleCnt="0"/>
      <dgm:spPr/>
    </dgm:pt>
    <dgm:pt modelId="{4DE087FE-E8A9-49B3-9CD0-D7FEFB145C29}" type="pres">
      <dgm:prSet presAssocID="{FD4AD6B6-ED20-41BA-8BF8-3FD4A61D7426}" presName="tx1" presStyleLbl="revTx" presStyleIdx="0" presStyleCnt="7" custScaleX="146254"/>
      <dgm:spPr/>
      <dgm:t>
        <a:bodyPr/>
        <a:lstStyle/>
        <a:p>
          <a:endParaRPr lang="ru-RU"/>
        </a:p>
      </dgm:t>
    </dgm:pt>
    <dgm:pt modelId="{ECAF4DFB-7124-4142-8ADD-BA434646520D}" type="pres">
      <dgm:prSet presAssocID="{FD4AD6B6-ED20-41BA-8BF8-3FD4A61D7426}" presName="vert1" presStyleCnt="0"/>
      <dgm:spPr/>
    </dgm:pt>
    <dgm:pt modelId="{DD513471-2086-406B-AD21-CAAD4B90ABCA}" type="pres">
      <dgm:prSet presAssocID="{10B040E3-9E24-424F-9B9C-1495E7B7EA46}" presName="vertSpace2a" presStyleCnt="0"/>
      <dgm:spPr/>
    </dgm:pt>
    <dgm:pt modelId="{BFE59F01-1579-44A0-88E6-0F154DE4DBCC}" type="pres">
      <dgm:prSet presAssocID="{10B040E3-9E24-424F-9B9C-1495E7B7EA46}" presName="horz2" presStyleCnt="0"/>
      <dgm:spPr/>
    </dgm:pt>
    <dgm:pt modelId="{688F2CC3-282C-4DBA-AD90-974332BCEB8A}" type="pres">
      <dgm:prSet presAssocID="{10B040E3-9E24-424F-9B9C-1495E7B7EA46}" presName="horzSpace2" presStyleCnt="0"/>
      <dgm:spPr/>
    </dgm:pt>
    <dgm:pt modelId="{A44CBDC9-DF6C-4847-A6B9-0278683F2D90}" type="pres">
      <dgm:prSet presAssocID="{10B040E3-9E24-424F-9B9C-1495E7B7EA46}" presName="tx2" presStyleLbl="revTx" presStyleIdx="1" presStyleCnt="7"/>
      <dgm:spPr/>
      <dgm:t>
        <a:bodyPr/>
        <a:lstStyle/>
        <a:p>
          <a:endParaRPr lang="ru-RU"/>
        </a:p>
      </dgm:t>
    </dgm:pt>
    <dgm:pt modelId="{BB65800F-7332-413D-8239-62E16675E9BD}" type="pres">
      <dgm:prSet presAssocID="{10B040E3-9E24-424F-9B9C-1495E7B7EA46}" presName="vert2" presStyleCnt="0"/>
      <dgm:spPr/>
    </dgm:pt>
    <dgm:pt modelId="{9E5DDE49-1916-46B0-9A5C-BB945A6E6150}" type="pres">
      <dgm:prSet presAssocID="{10B040E3-9E24-424F-9B9C-1495E7B7EA46}" presName="thinLine2b" presStyleLbl="callout" presStyleIdx="0" presStyleCnt="6"/>
      <dgm:spPr/>
    </dgm:pt>
    <dgm:pt modelId="{732D2B88-68B0-48AF-926F-56E72DCA3F03}" type="pres">
      <dgm:prSet presAssocID="{10B040E3-9E24-424F-9B9C-1495E7B7EA46}" presName="vertSpace2b" presStyleCnt="0"/>
      <dgm:spPr/>
    </dgm:pt>
    <dgm:pt modelId="{ED1F46A7-AB29-44DA-91FF-41D5B0C7C307}" type="pres">
      <dgm:prSet presAssocID="{4A6CF7F0-BE68-4B2E-AFD0-87B87CB797AE}" presName="horz2" presStyleCnt="0"/>
      <dgm:spPr/>
    </dgm:pt>
    <dgm:pt modelId="{4E7BBDF4-AC06-4980-8AC8-C282D82EFC4A}" type="pres">
      <dgm:prSet presAssocID="{4A6CF7F0-BE68-4B2E-AFD0-87B87CB797AE}" presName="horzSpace2" presStyleCnt="0"/>
      <dgm:spPr/>
    </dgm:pt>
    <dgm:pt modelId="{023359A6-85EB-4CF7-9968-F306330F4DAB}" type="pres">
      <dgm:prSet presAssocID="{4A6CF7F0-BE68-4B2E-AFD0-87B87CB797AE}" presName="tx2" presStyleLbl="revTx" presStyleIdx="2" presStyleCnt="7"/>
      <dgm:spPr/>
      <dgm:t>
        <a:bodyPr/>
        <a:lstStyle/>
        <a:p>
          <a:endParaRPr lang="ru-RU"/>
        </a:p>
      </dgm:t>
    </dgm:pt>
    <dgm:pt modelId="{F2232701-7708-45EC-BE71-B8E930DADBC2}" type="pres">
      <dgm:prSet presAssocID="{4A6CF7F0-BE68-4B2E-AFD0-87B87CB797AE}" presName="vert2" presStyleCnt="0"/>
      <dgm:spPr/>
    </dgm:pt>
    <dgm:pt modelId="{B06976A0-D2EC-4E74-9DE9-5812CA137500}" type="pres">
      <dgm:prSet presAssocID="{4A6CF7F0-BE68-4B2E-AFD0-87B87CB797AE}" presName="thinLine2b" presStyleLbl="callout" presStyleIdx="1" presStyleCnt="6"/>
      <dgm:spPr/>
    </dgm:pt>
    <dgm:pt modelId="{9BB7FC02-D6BC-42D0-9C11-02655949B3B7}" type="pres">
      <dgm:prSet presAssocID="{4A6CF7F0-BE68-4B2E-AFD0-87B87CB797AE}" presName="vertSpace2b" presStyleCnt="0"/>
      <dgm:spPr/>
    </dgm:pt>
    <dgm:pt modelId="{098EA3B6-AB63-4609-B79E-F43DEB00D283}" type="pres">
      <dgm:prSet presAssocID="{6403196D-85CA-4423-AE63-11ADFCCB9500}" presName="horz2" presStyleCnt="0"/>
      <dgm:spPr/>
    </dgm:pt>
    <dgm:pt modelId="{07AD6C1A-F487-4E62-A6FF-341A52D15259}" type="pres">
      <dgm:prSet presAssocID="{6403196D-85CA-4423-AE63-11ADFCCB9500}" presName="horzSpace2" presStyleCnt="0"/>
      <dgm:spPr/>
    </dgm:pt>
    <dgm:pt modelId="{BFD59421-DA91-4F61-9030-6F7F37925C1F}" type="pres">
      <dgm:prSet presAssocID="{6403196D-85CA-4423-AE63-11ADFCCB9500}" presName="tx2" presStyleLbl="revTx" presStyleIdx="3" presStyleCnt="7" custLinFactNeighborX="-18" custLinFactNeighborY="1087"/>
      <dgm:spPr/>
      <dgm:t>
        <a:bodyPr/>
        <a:lstStyle/>
        <a:p>
          <a:endParaRPr lang="ru-RU"/>
        </a:p>
      </dgm:t>
    </dgm:pt>
    <dgm:pt modelId="{ED5D10FD-A7F2-4644-91CF-CF95E038C1EE}" type="pres">
      <dgm:prSet presAssocID="{6403196D-85CA-4423-AE63-11ADFCCB9500}" presName="vert2" presStyleCnt="0"/>
      <dgm:spPr/>
    </dgm:pt>
    <dgm:pt modelId="{7A9FE5E6-F884-4974-9B96-417623B1C46C}" type="pres">
      <dgm:prSet presAssocID="{6403196D-85CA-4423-AE63-11ADFCCB9500}" presName="thinLine2b" presStyleLbl="callout" presStyleIdx="2" presStyleCnt="6"/>
      <dgm:spPr/>
    </dgm:pt>
    <dgm:pt modelId="{59534578-91A9-4694-A98B-ED0A219D1EF7}" type="pres">
      <dgm:prSet presAssocID="{6403196D-85CA-4423-AE63-11ADFCCB9500}" presName="vertSpace2b" presStyleCnt="0"/>
      <dgm:spPr/>
    </dgm:pt>
    <dgm:pt modelId="{5AB3679D-BF0F-4B47-A483-528B16550FCF}" type="pres">
      <dgm:prSet presAssocID="{94B91CBC-5F64-4D91-912E-CC2DBB22B2E5}" presName="horz2" presStyleCnt="0"/>
      <dgm:spPr/>
    </dgm:pt>
    <dgm:pt modelId="{BA3C123A-EAA8-4955-A996-637A254EE8E0}" type="pres">
      <dgm:prSet presAssocID="{94B91CBC-5F64-4D91-912E-CC2DBB22B2E5}" presName="horzSpace2" presStyleCnt="0"/>
      <dgm:spPr/>
    </dgm:pt>
    <dgm:pt modelId="{6A9EBC32-CF86-4ADB-932A-9917DA6E71FE}" type="pres">
      <dgm:prSet presAssocID="{94B91CBC-5F64-4D91-912E-CC2DBB22B2E5}" presName="tx2" presStyleLbl="revTx" presStyleIdx="4" presStyleCnt="7"/>
      <dgm:spPr/>
      <dgm:t>
        <a:bodyPr/>
        <a:lstStyle/>
        <a:p>
          <a:endParaRPr lang="ru-RU"/>
        </a:p>
      </dgm:t>
    </dgm:pt>
    <dgm:pt modelId="{4EB1ACB5-5FA2-4567-A39D-D686C70F6F3B}" type="pres">
      <dgm:prSet presAssocID="{94B91CBC-5F64-4D91-912E-CC2DBB22B2E5}" presName="vert2" presStyleCnt="0"/>
      <dgm:spPr/>
    </dgm:pt>
    <dgm:pt modelId="{F7644073-ECB8-4C78-835B-B3542A3A3BDC}" type="pres">
      <dgm:prSet presAssocID="{94B91CBC-5F64-4D91-912E-CC2DBB22B2E5}" presName="thinLine2b" presStyleLbl="callout" presStyleIdx="3" presStyleCnt="6"/>
      <dgm:spPr/>
    </dgm:pt>
    <dgm:pt modelId="{E5FC6FC0-9B53-4528-8FA0-DB8496FA8F7F}" type="pres">
      <dgm:prSet presAssocID="{94B91CBC-5F64-4D91-912E-CC2DBB22B2E5}" presName="vertSpace2b" presStyleCnt="0"/>
      <dgm:spPr/>
    </dgm:pt>
    <dgm:pt modelId="{BBE71F55-F542-47CC-A462-5F498F06574E}" type="pres">
      <dgm:prSet presAssocID="{87DFD80B-DDEC-4C45-943C-354292E4EF01}" presName="horz2" presStyleCnt="0"/>
      <dgm:spPr/>
    </dgm:pt>
    <dgm:pt modelId="{2557512C-9457-4CA0-BD7D-39E43FDA01D1}" type="pres">
      <dgm:prSet presAssocID="{87DFD80B-DDEC-4C45-943C-354292E4EF01}" presName="horzSpace2" presStyleCnt="0"/>
      <dgm:spPr/>
    </dgm:pt>
    <dgm:pt modelId="{71B3E02A-05E0-4B34-8EFA-D17DBEC6F2E5}" type="pres">
      <dgm:prSet presAssocID="{87DFD80B-DDEC-4C45-943C-354292E4EF01}" presName="tx2" presStyleLbl="revTx" presStyleIdx="5" presStyleCnt="7"/>
      <dgm:spPr/>
      <dgm:t>
        <a:bodyPr/>
        <a:lstStyle/>
        <a:p>
          <a:endParaRPr lang="ru-RU"/>
        </a:p>
      </dgm:t>
    </dgm:pt>
    <dgm:pt modelId="{4A1AB8A6-C8B3-420C-B628-EC0C69D4773C}" type="pres">
      <dgm:prSet presAssocID="{87DFD80B-DDEC-4C45-943C-354292E4EF01}" presName="vert2" presStyleCnt="0"/>
      <dgm:spPr/>
    </dgm:pt>
    <dgm:pt modelId="{258944BB-F2E8-483C-8704-ADF603087DCE}" type="pres">
      <dgm:prSet presAssocID="{87DFD80B-DDEC-4C45-943C-354292E4EF01}" presName="thinLine2b" presStyleLbl="callout" presStyleIdx="4" presStyleCnt="6"/>
      <dgm:spPr/>
    </dgm:pt>
    <dgm:pt modelId="{4224785D-0347-46BE-BBC2-38A9B8D23B12}" type="pres">
      <dgm:prSet presAssocID="{87DFD80B-DDEC-4C45-943C-354292E4EF01}" presName="vertSpace2b" presStyleCnt="0"/>
      <dgm:spPr/>
    </dgm:pt>
    <dgm:pt modelId="{3EF17F3C-C676-43D1-9AFE-0A3D2EFC45E2}" type="pres">
      <dgm:prSet presAssocID="{987FE0EA-73D9-4FB5-B793-79520C1BE094}" presName="horz2" presStyleCnt="0"/>
      <dgm:spPr/>
    </dgm:pt>
    <dgm:pt modelId="{09C5ACF2-9381-43B3-A789-90C93B0EC3C8}" type="pres">
      <dgm:prSet presAssocID="{987FE0EA-73D9-4FB5-B793-79520C1BE094}" presName="horzSpace2" presStyleCnt="0"/>
      <dgm:spPr/>
    </dgm:pt>
    <dgm:pt modelId="{EC20A9CA-033F-4E8D-899B-F2D27E96D350}" type="pres">
      <dgm:prSet presAssocID="{987FE0EA-73D9-4FB5-B793-79520C1BE094}" presName="tx2" presStyleLbl="revTx" presStyleIdx="6" presStyleCnt="7"/>
      <dgm:spPr/>
      <dgm:t>
        <a:bodyPr/>
        <a:lstStyle/>
        <a:p>
          <a:endParaRPr lang="ru-RU"/>
        </a:p>
      </dgm:t>
    </dgm:pt>
    <dgm:pt modelId="{0AB47655-83CE-4E47-AEFF-AC0F69987B81}" type="pres">
      <dgm:prSet presAssocID="{987FE0EA-73D9-4FB5-B793-79520C1BE094}" presName="vert2" presStyleCnt="0"/>
      <dgm:spPr/>
    </dgm:pt>
    <dgm:pt modelId="{CD370239-19E3-42CE-B051-FED92DC5389C}" type="pres">
      <dgm:prSet presAssocID="{987FE0EA-73D9-4FB5-B793-79520C1BE094}" presName="thinLine2b" presStyleLbl="callout" presStyleIdx="5" presStyleCnt="6"/>
      <dgm:spPr/>
    </dgm:pt>
    <dgm:pt modelId="{11D7D6A3-6DEF-44C2-944D-55262989A5C7}" type="pres">
      <dgm:prSet presAssocID="{987FE0EA-73D9-4FB5-B793-79520C1BE094}" presName="vertSpace2b" presStyleCnt="0"/>
      <dgm:spPr/>
    </dgm:pt>
  </dgm:ptLst>
  <dgm:cxnLst>
    <dgm:cxn modelId="{E5C3438E-7EAD-4BB9-82AA-B26E541C8177}" type="presOf" srcId="{DBEB13B2-F3DC-45B3-A63B-A374BF58704A}" destId="{F7B46154-39C1-4CCE-A92B-6F2FA00B6748}" srcOrd="0" destOrd="0" presId="urn:microsoft.com/office/officeart/2008/layout/LinedList"/>
    <dgm:cxn modelId="{8F214E00-1ABF-4499-B89A-4F6D7CE26742}" type="presOf" srcId="{94B91CBC-5F64-4D91-912E-CC2DBB22B2E5}" destId="{6A9EBC32-CF86-4ADB-932A-9917DA6E71FE}" srcOrd="0" destOrd="0" presId="urn:microsoft.com/office/officeart/2008/layout/LinedList"/>
    <dgm:cxn modelId="{B49F46D1-6A50-4A0C-A4CE-69C1BB4AA2F0}" type="presOf" srcId="{987FE0EA-73D9-4FB5-B793-79520C1BE094}" destId="{EC20A9CA-033F-4E8D-899B-F2D27E96D350}" srcOrd="0" destOrd="0" presId="urn:microsoft.com/office/officeart/2008/layout/LinedList"/>
    <dgm:cxn modelId="{88D36560-FAF1-4B75-B630-2FF1535E0902}" type="presOf" srcId="{6403196D-85CA-4423-AE63-11ADFCCB9500}" destId="{BFD59421-DA91-4F61-9030-6F7F37925C1F}" srcOrd="0" destOrd="0" presId="urn:microsoft.com/office/officeart/2008/layout/LinedList"/>
    <dgm:cxn modelId="{121417B4-5622-477C-9C49-356F96E8247A}" srcId="{FD4AD6B6-ED20-41BA-8BF8-3FD4A61D7426}" destId="{87DFD80B-DDEC-4C45-943C-354292E4EF01}" srcOrd="4" destOrd="0" parTransId="{F27E5B59-773D-432E-92FD-BBE8F7987307}" sibTransId="{A354247D-CB75-44CE-ADBA-DDC3041EFD80}"/>
    <dgm:cxn modelId="{CD46E9EF-780A-4858-83C1-88C9691FCDB5}" type="presOf" srcId="{87DFD80B-DDEC-4C45-943C-354292E4EF01}" destId="{71B3E02A-05E0-4B34-8EFA-D17DBEC6F2E5}" srcOrd="0" destOrd="0" presId="urn:microsoft.com/office/officeart/2008/layout/LinedList"/>
    <dgm:cxn modelId="{7543287D-F6EB-480D-BC22-4584F7662C43}" srcId="{FD4AD6B6-ED20-41BA-8BF8-3FD4A61D7426}" destId="{6403196D-85CA-4423-AE63-11ADFCCB9500}" srcOrd="2" destOrd="0" parTransId="{189E885A-88D4-49C0-824A-4442A1DC4F0B}" sibTransId="{FD970C07-8758-441D-947D-9E654DA106FE}"/>
    <dgm:cxn modelId="{3658941F-E3C9-44CE-9B53-691020739C16}" type="presOf" srcId="{FD4AD6B6-ED20-41BA-8BF8-3FD4A61D7426}" destId="{4DE087FE-E8A9-49B3-9CD0-D7FEFB145C29}" srcOrd="0" destOrd="0" presId="urn:microsoft.com/office/officeart/2008/layout/LinedList"/>
    <dgm:cxn modelId="{7F0AA429-28C3-42E6-87E6-203A0D8B333D}" srcId="{FD4AD6B6-ED20-41BA-8BF8-3FD4A61D7426}" destId="{987FE0EA-73D9-4FB5-B793-79520C1BE094}" srcOrd="5" destOrd="0" parTransId="{5A4EC78C-C008-4264-A012-2AC661EE7600}" sibTransId="{F24516F9-C77A-4279-BD61-3BB34657D994}"/>
    <dgm:cxn modelId="{34FC199E-39CF-4A78-AF56-B3E2C0872840}" type="presOf" srcId="{4A6CF7F0-BE68-4B2E-AFD0-87B87CB797AE}" destId="{023359A6-85EB-4CF7-9968-F306330F4DAB}" srcOrd="0" destOrd="0" presId="urn:microsoft.com/office/officeart/2008/layout/LinedList"/>
    <dgm:cxn modelId="{E713CC5E-3D0F-4140-BBE2-4195FB131A03}" srcId="{FD4AD6B6-ED20-41BA-8BF8-3FD4A61D7426}" destId="{10B040E3-9E24-424F-9B9C-1495E7B7EA46}" srcOrd="0" destOrd="0" parTransId="{D32923CC-3861-4A94-91F1-32E3FF347928}" sibTransId="{71D1FA53-0900-4305-BF1F-928B03BBAF92}"/>
    <dgm:cxn modelId="{09F19F99-73C6-4251-95D1-41A27AA4CE9C}" srcId="{FD4AD6B6-ED20-41BA-8BF8-3FD4A61D7426}" destId="{94B91CBC-5F64-4D91-912E-CC2DBB22B2E5}" srcOrd="3" destOrd="0" parTransId="{1A9E1F66-378D-42FA-AB55-FC1DD8C0FF6B}" sibTransId="{C332B1DD-63B8-4154-B916-AD322BDDC513}"/>
    <dgm:cxn modelId="{672B9311-6466-43AC-9AF2-1C6D45789B9D}" srcId="{DBEB13B2-F3DC-45B3-A63B-A374BF58704A}" destId="{FD4AD6B6-ED20-41BA-8BF8-3FD4A61D7426}" srcOrd="0" destOrd="0" parTransId="{A8F5502B-E8E2-48E1-85D8-C22246CD89BA}" sibTransId="{CF177CE7-CA47-4FEF-A0E4-A3FB034F85DA}"/>
    <dgm:cxn modelId="{178C144D-573B-48CA-AA01-40F944E13E7E}" srcId="{FD4AD6B6-ED20-41BA-8BF8-3FD4A61D7426}" destId="{4A6CF7F0-BE68-4B2E-AFD0-87B87CB797AE}" srcOrd="1" destOrd="0" parTransId="{422534DD-A3D9-4B8F-8FFF-57DC5E9F3AA1}" sibTransId="{A92B1AFF-A11A-4401-B629-43D6A1253CB9}"/>
    <dgm:cxn modelId="{674823E3-E278-41A2-9227-D28A6EDB0585}" type="presOf" srcId="{10B040E3-9E24-424F-9B9C-1495E7B7EA46}" destId="{A44CBDC9-DF6C-4847-A6B9-0278683F2D90}" srcOrd="0" destOrd="0" presId="urn:microsoft.com/office/officeart/2008/layout/LinedList"/>
    <dgm:cxn modelId="{82DAA261-DC3F-4457-AC9D-72CAC87CB676}" type="presParOf" srcId="{F7B46154-39C1-4CCE-A92B-6F2FA00B6748}" destId="{240EED1A-3156-40CB-AE42-6790B8F9151C}" srcOrd="0" destOrd="0" presId="urn:microsoft.com/office/officeart/2008/layout/LinedList"/>
    <dgm:cxn modelId="{4B89BDD4-8480-467F-AB55-42A79CA0A091}" type="presParOf" srcId="{F7B46154-39C1-4CCE-A92B-6F2FA00B6748}" destId="{BD5D1DFA-E7F8-4447-9C92-F5C7C072B22E}" srcOrd="1" destOrd="0" presId="urn:microsoft.com/office/officeart/2008/layout/LinedList"/>
    <dgm:cxn modelId="{2C1646AB-F600-4F4B-9AC0-38725BA51C3E}" type="presParOf" srcId="{BD5D1DFA-E7F8-4447-9C92-F5C7C072B22E}" destId="{4DE087FE-E8A9-49B3-9CD0-D7FEFB145C29}" srcOrd="0" destOrd="0" presId="urn:microsoft.com/office/officeart/2008/layout/LinedList"/>
    <dgm:cxn modelId="{2246F691-FE03-4EDB-A76B-5013EFA3C2D8}" type="presParOf" srcId="{BD5D1DFA-E7F8-4447-9C92-F5C7C072B22E}" destId="{ECAF4DFB-7124-4142-8ADD-BA434646520D}" srcOrd="1" destOrd="0" presId="urn:microsoft.com/office/officeart/2008/layout/LinedList"/>
    <dgm:cxn modelId="{E2174C69-2273-4F4F-9553-3C543904C17A}" type="presParOf" srcId="{ECAF4DFB-7124-4142-8ADD-BA434646520D}" destId="{DD513471-2086-406B-AD21-CAAD4B90ABCA}" srcOrd="0" destOrd="0" presId="urn:microsoft.com/office/officeart/2008/layout/LinedList"/>
    <dgm:cxn modelId="{C534E9C9-849E-42D2-9265-D3E05F0145E1}" type="presParOf" srcId="{ECAF4DFB-7124-4142-8ADD-BA434646520D}" destId="{BFE59F01-1579-44A0-88E6-0F154DE4DBCC}" srcOrd="1" destOrd="0" presId="urn:microsoft.com/office/officeart/2008/layout/LinedList"/>
    <dgm:cxn modelId="{8E0FA4B7-7FD9-4ADA-B82C-CF4AF3A5BF4D}" type="presParOf" srcId="{BFE59F01-1579-44A0-88E6-0F154DE4DBCC}" destId="{688F2CC3-282C-4DBA-AD90-974332BCEB8A}" srcOrd="0" destOrd="0" presId="urn:microsoft.com/office/officeart/2008/layout/LinedList"/>
    <dgm:cxn modelId="{2DCECD27-5D81-433F-B673-3CD55F0F86F9}" type="presParOf" srcId="{BFE59F01-1579-44A0-88E6-0F154DE4DBCC}" destId="{A44CBDC9-DF6C-4847-A6B9-0278683F2D90}" srcOrd="1" destOrd="0" presId="urn:microsoft.com/office/officeart/2008/layout/LinedList"/>
    <dgm:cxn modelId="{D6930F25-EE0D-48F0-AD69-9D4DAFEB6A14}" type="presParOf" srcId="{BFE59F01-1579-44A0-88E6-0F154DE4DBCC}" destId="{BB65800F-7332-413D-8239-62E16675E9BD}" srcOrd="2" destOrd="0" presId="urn:microsoft.com/office/officeart/2008/layout/LinedList"/>
    <dgm:cxn modelId="{92442F68-9C22-4D1A-AFC0-17868DB11730}" type="presParOf" srcId="{ECAF4DFB-7124-4142-8ADD-BA434646520D}" destId="{9E5DDE49-1916-46B0-9A5C-BB945A6E6150}" srcOrd="2" destOrd="0" presId="urn:microsoft.com/office/officeart/2008/layout/LinedList"/>
    <dgm:cxn modelId="{C293C14C-0086-4E47-B680-3267E19B22F1}" type="presParOf" srcId="{ECAF4DFB-7124-4142-8ADD-BA434646520D}" destId="{732D2B88-68B0-48AF-926F-56E72DCA3F03}" srcOrd="3" destOrd="0" presId="urn:microsoft.com/office/officeart/2008/layout/LinedList"/>
    <dgm:cxn modelId="{B1D47434-EB68-4CF4-9ADE-80C4EC3BF0FF}" type="presParOf" srcId="{ECAF4DFB-7124-4142-8ADD-BA434646520D}" destId="{ED1F46A7-AB29-44DA-91FF-41D5B0C7C307}" srcOrd="4" destOrd="0" presId="urn:microsoft.com/office/officeart/2008/layout/LinedList"/>
    <dgm:cxn modelId="{E98C14C6-42E3-4035-935F-B8A8A98CF14F}" type="presParOf" srcId="{ED1F46A7-AB29-44DA-91FF-41D5B0C7C307}" destId="{4E7BBDF4-AC06-4980-8AC8-C282D82EFC4A}" srcOrd="0" destOrd="0" presId="urn:microsoft.com/office/officeart/2008/layout/LinedList"/>
    <dgm:cxn modelId="{C4E6E26A-64F6-44DA-9EA3-5D560809D0F7}" type="presParOf" srcId="{ED1F46A7-AB29-44DA-91FF-41D5B0C7C307}" destId="{023359A6-85EB-4CF7-9968-F306330F4DAB}" srcOrd="1" destOrd="0" presId="urn:microsoft.com/office/officeart/2008/layout/LinedList"/>
    <dgm:cxn modelId="{0E0BF8DB-72A0-4E57-91A5-BF3C5E909EDF}" type="presParOf" srcId="{ED1F46A7-AB29-44DA-91FF-41D5B0C7C307}" destId="{F2232701-7708-45EC-BE71-B8E930DADBC2}" srcOrd="2" destOrd="0" presId="urn:microsoft.com/office/officeart/2008/layout/LinedList"/>
    <dgm:cxn modelId="{EFE45FFA-E8F1-45CC-8C8C-364FB137B1E8}" type="presParOf" srcId="{ECAF4DFB-7124-4142-8ADD-BA434646520D}" destId="{B06976A0-D2EC-4E74-9DE9-5812CA137500}" srcOrd="5" destOrd="0" presId="urn:microsoft.com/office/officeart/2008/layout/LinedList"/>
    <dgm:cxn modelId="{B5AA5A36-98DE-4BD9-99D3-BC14B06ADD41}" type="presParOf" srcId="{ECAF4DFB-7124-4142-8ADD-BA434646520D}" destId="{9BB7FC02-D6BC-42D0-9C11-02655949B3B7}" srcOrd="6" destOrd="0" presId="urn:microsoft.com/office/officeart/2008/layout/LinedList"/>
    <dgm:cxn modelId="{4E9FE6F7-B828-4203-BA6B-C2AF31C8137C}" type="presParOf" srcId="{ECAF4DFB-7124-4142-8ADD-BA434646520D}" destId="{098EA3B6-AB63-4609-B79E-F43DEB00D283}" srcOrd="7" destOrd="0" presId="urn:microsoft.com/office/officeart/2008/layout/LinedList"/>
    <dgm:cxn modelId="{1E425391-7FCF-4AFE-B871-82A69A7B8917}" type="presParOf" srcId="{098EA3B6-AB63-4609-B79E-F43DEB00D283}" destId="{07AD6C1A-F487-4E62-A6FF-341A52D15259}" srcOrd="0" destOrd="0" presId="urn:microsoft.com/office/officeart/2008/layout/LinedList"/>
    <dgm:cxn modelId="{08F5F5BE-8F73-4898-9C44-7594FA0AD11B}" type="presParOf" srcId="{098EA3B6-AB63-4609-B79E-F43DEB00D283}" destId="{BFD59421-DA91-4F61-9030-6F7F37925C1F}" srcOrd="1" destOrd="0" presId="urn:microsoft.com/office/officeart/2008/layout/LinedList"/>
    <dgm:cxn modelId="{8A95EF3D-5806-40E1-8D9E-8030016EAF7A}" type="presParOf" srcId="{098EA3B6-AB63-4609-B79E-F43DEB00D283}" destId="{ED5D10FD-A7F2-4644-91CF-CF95E038C1EE}" srcOrd="2" destOrd="0" presId="urn:microsoft.com/office/officeart/2008/layout/LinedList"/>
    <dgm:cxn modelId="{87825776-79B2-4ED9-8FBE-1672E1F1B81C}" type="presParOf" srcId="{ECAF4DFB-7124-4142-8ADD-BA434646520D}" destId="{7A9FE5E6-F884-4974-9B96-417623B1C46C}" srcOrd="8" destOrd="0" presId="urn:microsoft.com/office/officeart/2008/layout/LinedList"/>
    <dgm:cxn modelId="{1236053D-5E9A-49A4-9A4E-4C5794325F7E}" type="presParOf" srcId="{ECAF4DFB-7124-4142-8ADD-BA434646520D}" destId="{59534578-91A9-4694-A98B-ED0A219D1EF7}" srcOrd="9" destOrd="0" presId="urn:microsoft.com/office/officeart/2008/layout/LinedList"/>
    <dgm:cxn modelId="{D5328BA6-0F2A-4289-956D-9CEC27F0E563}" type="presParOf" srcId="{ECAF4DFB-7124-4142-8ADD-BA434646520D}" destId="{5AB3679D-BF0F-4B47-A483-528B16550FCF}" srcOrd="10" destOrd="0" presId="urn:microsoft.com/office/officeart/2008/layout/LinedList"/>
    <dgm:cxn modelId="{905A93CD-8BC2-4D8E-8273-7E636DA6F282}" type="presParOf" srcId="{5AB3679D-BF0F-4B47-A483-528B16550FCF}" destId="{BA3C123A-EAA8-4955-A996-637A254EE8E0}" srcOrd="0" destOrd="0" presId="urn:microsoft.com/office/officeart/2008/layout/LinedList"/>
    <dgm:cxn modelId="{0DD3587D-5EC8-4B07-90D4-25D3D7AD9AEE}" type="presParOf" srcId="{5AB3679D-BF0F-4B47-A483-528B16550FCF}" destId="{6A9EBC32-CF86-4ADB-932A-9917DA6E71FE}" srcOrd="1" destOrd="0" presId="urn:microsoft.com/office/officeart/2008/layout/LinedList"/>
    <dgm:cxn modelId="{06B575DB-8534-49F9-975A-09739121B6BD}" type="presParOf" srcId="{5AB3679D-BF0F-4B47-A483-528B16550FCF}" destId="{4EB1ACB5-5FA2-4567-A39D-D686C70F6F3B}" srcOrd="2" destOrd="0" presId="urn:microsoft.com/office/officeart/2008/layout/LinedList"/>
    <dgm:cxn modelId="{FCE40EA6-B31F-4AEA-A6F5-2384A9BBED9F}" type="presParOf" srcId="{ECAF4DFB-7124-4142-8ADD-BA434646520D}" destId="{F7644073-ECB8-4C78-835B-B3542A3A3BDC}" srcOrd="11" destOrd="0" presId="urn:microsoft.com/office/officeart/2008/layout/LinedList"/>
    <dgm:cxn modelId="{1F43A5D2-9B1C-4B04-B06C-AB0BA58F711F}" type="presParOf" srcId="{ECAF4DFB-7124-4142-8ADD-BA434646520D}" destId="{E5FC6FC0-9B53-4528-8FA0-DB8496FA8F7F}" srcOrd="12" destOrd="0" presId="urn:microsoft.com/office/officeart/2008/layout/LinedList"/>
    <dgm:cxn modelId="{1527E376-8863-48C4-9DCB-4155A25F7092}" type="presParOf" srcId="{ECAF4DFB-7124-4142-8ADD-BA434646520D}" destId="{BBE71F55-F542-47CC-A462-5F498F06574E}" srcOrd="13" destOrd="0" presId="urn:microsoft.com/office/officeart/2008/layout/LinedList"/>
    <dgm:cxn modelId="{FB7E965F-AF70-4019-B711-F0D213AC0A9A}" type="presParOf" srcId="{BBE71F55-F542-47CC-A462-5F498F06574E}" destId="{2557512C-9457-4CA0-BD7D-39E43FDA01D1}" srcOrd="0" destOrd="0" presId="urn:microsoft.com/office/officeart/2008/layout/LinedList"/>
    <dgm:cxn modelId="{D5A18AAE-6379-432D-BCFD-084AB1EBB4FA}" type="presParOf" srcId="{BBE71F55-F542-47CC-A462-5F498F06574E}" destId="{71B3E02A-05E0-4B34-8EFA-D17DBEC6F2E5}" srcOrd="1" destOrd="0" presId="urn:microsoft.com/office/officeart/2008/layout/LinedList"/>
    <dgm:cxn modelId="{35A8678A-C027-4133-9641-39576022537C}" type="presParOf" srcId="{BBE71F55-F542-47CC-A462-5F498F06574E}" destId="{4A1AB8A6-C8B3-420C-B628-EC0C69D4773C}" srcOrd="2" destOrd="0" presId="urn:microsoft.com/office/officeart/2008/layout/LinedList"/>
    <dgm:cxn modelId="{EBEA00E0-65A9-48EB-A8D8-C733C34E8B3D}" type="presParOf" srcId="{ECAF4DFB-7124-4142-8ADD-BA434646520D}" destId="{258944BB-F2E8-483C-8704-ADF603087DCE}" srcOrd="14" destOrd="0" presId="urn:microsoft.com/office/officeart/2008/layout/LinedList"/>
    <dgm:cxn modelId="{BA988758-0AC8-4391-AAF4-8FDD57F553AD}" type="presParOf" srcId="{ECAF4DFB-7124-4142-8ADD-BA434646520D}" destId="{4224785D-0347-46BE-BBC2-38A9B8D23B12}" srcOrd="15" destOrd="0" presId="urn:microsoft.com/office/officeart/2008/layout/LinedList"/>
    <dgm:cxn modelId="{564B26F9-50EA-4A60-A6BF-15D552096F4D}" type="presParOf" srcId="{ECAF4DFB-7124-4142-8ADD-BA434646520D}" destId="{3EF17F3C-C676-43D1-9AFE-0A3D2EFC45E2}" srcOrd="16" destOrd="0" presId="urn:microsoft.com/office/officeart/2008/layout/LinedList"/>
    <dgm:cxn modelId="{A05C5DA7-85E0-46BA-BC81-2A1C81ECFC4F}" type="presParOf" srcId="{3EF17F3C-C676-43D1-9AFE-0A3D2EFC45E2}" destId="{09C5ACF2-9381-43B3-A789-90C93B0EC3C8}" srcOrd="0" destOrd="0" presId="urn:microsoft.com/office/officeart/2008/layout/LinedList"/>
    <dgm:cxn modelId="{1269D898-CD9B-45CE-B8CE-106EC215DD33}" type="presParOf" srcId="{3EF17F3C-C676-43D1-9AFE-0A3D2EFC45E2}" destId="{EC20A9CA-033F-4E8D-899B-F2D27E96D350}" srcOrd="1" destOrd="0" presId="urn:microsoft.com/office/officeart/2008/layout/LinedList"/>
    <dgm:cxn modelId="{A1239A45-A481-4713-848D-1651EA1054BE}" type="presParOf" srcId="{3EF17F3C-C676-43D1-9AFE-0A3D2EFC45E2}" destId="{0AB47655-83CE-4E47-AEFF-AC0F69987B81}" srcOrd="2" destOrd="0" presId="urn:microsoft.com/office/officeart/2008/layout/LinedList"/>
    <dgm:cxn modelId="{D58EEBB9-C8C2-48DD-9308-69AC643AD1C9}" type="presParOf" srcId="{ECAF4DFB-7124-4142-8ADD-BA434646520D}" destId="{CD370239-19E3-42CE-B051-FED92DC5389C}" srcOrd="17" destOrd="0" presId="urn:microsoft.com/office/officeart/2008/layout/LinedList"/>
    <dgm:cxn modelId="{FA1021E9-88BF-42F7-9A8C-B375DE0132DB}" type="presParOf" srcId="{ECAF4DFB-7124-4142-8ADD-BA434646520D}" destId="{11D7D6A3-6DEF-44C2-944D-55262989A5C7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BEB13B2-F3DC-45B3-A63B-A374BF58704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E96D11-CA56-4A95-875D-9572E061BE23}">
      <dgm:prSet custT="1"/>
      <dgm:spPr/>
      <dgm:t>
        <a:bodyPr anchor="ctr"/>
        <a:lstStyle/>
        <a:p>
          <a:r>
            <a:rPr lang="ru-RU" sz="1800" b="1" dirty="0" smtClean="0">
              <a:solidFill>
                <a:srgbClr val="000000"/>
              </a:solidFill>
              <a:latin typeface="Arial" charset="0"/>
            </a:rPr>
            <a:t>предложение механизмов поэтапной ликвидации договоров «последней мили»</a:t>
          </a:r>
        </a:p>
      </dgm:t>
    </dgm:pt>
    <dgm:pt modelId="{BC5BCEBA-4660-4D84-8D97-A6BA4B3E68C5}" type="parTrans" cxnId="{3EA70B54-7C7E-4DBF-98F4-7DE1CD33235A}">
      <dgm:prSet/>
      <dgm:spPr/>
      <dgm:t>
        <a:bodyPr/>
        <a:lstStyle/>
        <a:p>
          <a:endParaRPr lang="ru-RU"/>
        </a:p>
      </dgm:t>
    </dgm:pt>
    <dgm:pt modelId="{FB1E4588-6D49-4BC0-8185-FCDC49670647}" type="sibTrans" cxnId="{3EA70B54-7C7E-4DBF-98F4-7DE1CD33235A}">
      <dgm:prSet/>
      <dgm:spPr/>
      <dgm:t>
        <a:bodyPr/>
        <a:lstStyle/>
        <a:p>
          <a:endParaRPr lang="ru-RU"/>
        </a:p>
      </dgm:t>
    </dgm:pt>
    <dgm:pt modelId="{C0B6885A-49CD-4C2B-B435-75133C450AD3}">
      <dgm:prSet custT="1"/>
      <dgm:spPr/>
      <dgm:t>
        <a:bodyPr anchor="ctr"/>
        <a:lstStyle/>
        <a:p>
          <a:r>
            <a:rPr lang="ru-RU" sz="1800" b="1" dirty="0" smtClean="0">
              <a:solidFill>
                <a:srgbClr val="000000"/>
              </a:solidFill>
              <a:latin typeface="Arial" charset="0"/>
            </a:rPr>
            <a:t>содействие введению социальной нормы потребления для населения, монетизации льгот</a:t>
          </a:r>
          <a:endParaRPr lang="ru-RU" sz="1800" dirty="0"/>
        </a:p>
      </dgm:t>
    </dgm:pt>
    <dgm:pt modelId="{6F3474F2-3674-4401-8D8C-2BBB767C6912}" type="parTrans" cxnId="{B4857477-6FD7-4558-B04D-5F4DDBCB24E6}">
      <dgm:prSet/>
      <dgm:spPr/>
      <dgm:t>
        <a:bodyPr/>
        <a:lstStyle/>
        <a:p>
          <a:endParaRPr lang="ru-RU"/>
        </a:p>
      </dgm:t>
    </dgm:pt>
    <dgm:pt modelId="{70952547-92E3-400F-A039-DE9223E61901}" type="sibTrans" cxnId="{B4857477-6FD7-4558-B04D-5F4DDBCB24E6}">
      <dgm:prSet/>
      <dgm:spPr/>
      <dgm:t>
        <a:bodyPr/>
        <a:lstStyle/>
        <a:p>
          <a:endParaRPr lang="ru-RU"/>
        </a:p>
      </dgm:t>
    </dgm:pt>
    <dgm:pt modelId="{85FA0D2D-D91D-4A75-93F4-5FB2095FFFB5}">
      <dgm:prSet custT="1"/>
      <dgm:spPr/>
      <dgm:t>
        <a:bodyPr anchor="ctr"/>
        <a:lstStyle/>
        <a:p>
          <a:r>
            <a:rPr lang="ru-RU" sz="1800" b="1" dirty="0" smtClean="0">
              <a:solidFill>
                <a:srgbClr val="000000"/>
              </a:solidFill>
              <a:latin typeface="Arial" charset="0"/>
            </a:rPr>
            <a:t>Подготовка и внедрение предложений  по уменьшению объема перекрестного субсидирования</a:t>
          </a:r>
          <a:endParaRPr lang="ru-RU" sz="1400" dirty="0"/>
        </a:p>
      </dgm:t>
    </dgm:pt>
    <dgm:pt modelId="{8C6DF15A-2E19-4F1A-853E-B6FC9BB188CD}" type="sibTrans" cxnId="{6E250DD1-5961-449C-A572-DB801DED791E}">
      <dgm:prSet/>
      <dgm:spPr/>
      <dgm:t>
        <a:bodyPr/>
        <a:lstStyle/>
        <a:p>
          <a:endParaRPr lang="ru-RU"/>
        </a:p>
      </dgm:t>
    </dgm:pt>
    <dgm:pt modelId="{89393B0F-1A93-4478-BE34-59917F358A44}" type="parTrans" cxnId="{6E250DD1-5961-449C-A572-DB801DED791E}">
      <dgm:prSet/>
      <dgm:spPr/>
      <dgm:t>
        <a:bodyPr/>
        <a:lstStyle/>
        <a:p>
          <a:endParaRPr lang="ru-RU"/>
        </a:p>
      </dgm:t>
    </dgm:pt>
    <dgm:pt modelId="{F7B46154-39C1-4CCE-A92B-6F2FA00B6748}" type="pres">
      <dgm:prSet presAssocID="{DBEB13B2-F3DC-45B3-A63B-A374BF58704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7B2F199-55BF-4749-84E9-1ABD58538794}" type="pres">
      <dgm:prSet presAssocID="{85FA0D2D-D91D-4A75-93F4-5FB2095FFFB5}" presName="thickLine" presStyleLbl="alignNode1" presStyleIdx="0" presStyleCnt="1"/>
      <dgm:spPr/>
    </dgm:pt>
    <dgm:pt modelId="{598D02A3-529B-42D9-AA2A-D95D860EBF89}" type="pres">
      <dgm:prSet presAssocID="{85FA0D2D-D91D-4A75-93F4-5FB2095FFFB5}" presName="horz1" presStyleCnt="0"/>
      <dgm:spPr/>
    </dgm:pt>
    <dgm:pt modelId="{831ED30A-166B-48E0-B758-DFF6A1F0A458}" type="pres">
      <dgm:prSet presAssocID="{85FA0D2D-D91D-4A75-93F4-5FB2095FFFB5}" presName="tx1" presStyleLbl="revTx" presStyleIdx="0" presStyleCnt="3" custScaleX="241246" custLinFactNeighborX="157" custLinFactNeighborY="584"/>
      <dgm:spPr/>
      <dgm:t>
        <a:bodyPr/>
        <a:lstStyle/>
        <a:p>
          <a:endParaRPr lang="ru-RU"/>
        </a:p>
      </dgm:t>
    </dgm:pt>
    <dgm:pt modelId="{742FDFA9-08F7-43C0-BB17-93009C0DD0EE}" type="pres">
      <dgm:prSet presAssocID="{85FA0D2D-D91D-4A75-93F4-5FB2095FFFB5}" presName="vert1" presStyleCnt="0"/>
      <dgm:spPr/>
    </dgm:pt>
    <dgm:pt modelId="{DFB72F7D-7216-422E-B043-54A4DC30AB11}" type="pres">
      <dgm:prSet presAssocID="{7EE96D11-CA56-4A95-875D-9572E061BE23}" presName="vertSpace2a" presStyleCnt="0"/>
      <dgm:spPr/>
    </dgm:pt>
    <dgm:pt modelId="{7236F14F-F077-4A48-8656-3F9214E34CB3}" type="pres">
      <dgm:prSet presAssocID="{7EE96D11-CA56-4A95-875D-9572E061BE23}" presName="horz2" presStyleCnt="0"/>
      <dgm:spPr/>
    </dgm:pt>
    <dgm:pt modelId="{9EE15441-DAE4-427C-91E9-6231BAC4CC3B}" type="pres">
      <dgm:prSet presAssocID="{7EE96D11-CA56-4A95-875D-9572E061BE23}" presName="horzSpace2" presStyleCnt="0"/>
      <dgm:spPr/>
    </dgm:pt>
    <dgm:pt modelId="{320DC1C3-3055-4EC6-802F-47834856B315}" type="pres">
      <dgm:prSet presAssocID="{7EE96D11-CA56-4A95-875D-9572E061BE23}" presName="tx2" presStyleLbl="revTx" presStyleIdx="1" presStyleCnt="3"/>
      <dgm:spPr/>
      <dgm:t>
        <a:bodyPr/>
        <a:lstStyle/>
        <a:p>
          <a:endParaRPr lang="ru-RU"/>
        </a:p>
      </dgm:t>
    </dgm:pt>
    <dgm:pt modelId="{45F31385-A14C-4A7A-AF93-42B0F3C6A721}" type="pres">
      <dgm:prSet presAssocID="{7EE96D11-CA56-4A95-875D-9572E061BE23}" presName="vert2" presStyleCnt="0"/>
      <dgm:spPr/>
    </dgm:pt>
    <dgm:pt modelId="{DAE7D0F3-F24D-4DE7-8138-846CD564C18E}" type="pres">
      <dgm:prSet presAssocID="{7EE96D11-CA56-4A95-875D-9572E061BE23}" presName="thinLine2b" presStyleLbl="callout" presStyleIdx="0" presStyleCnt="2"/>
      <dgm:spPr/>
    </dgm:pt>
    <dgm:pt modelId="{40F39DAD-BBC9-4568-9E89-799724BD391B}" type="pres">
      <dgm:prSet presAssocID="{7EE96D11-CA56-4A95-875D-9572E061BE23}" presName="vertSpace2b" presStyleCnt="0"/>
      <dgm:spPr/>
    </dgm:pt>
    <dgm:pt modelId="{8A224C38-3A7C-4D56-ADEB-3DC0C856C61E}" type="pres">
      <dgm:prSet presAssocID="{C0B6885A-49CD-4C2B-B435-75133C450AD3}" presName="horz2" presStyleCnt="0"/>
      <dgm:spPr/>
    </dgm:pt>
    <dgm:pt modelId="{8FD2C47E-F20B-4C86-A0C1-5B67265891B7}" type="pres">
      <dgm:prSet presAssocID="{C0B6885A-49CD-4C2B-B435-75133C450AD3}" presName="horzSpace2" presStyleCnt="0"/>
      <dgm:spPr/>
    </dgm:pt>
    <dgm:pt modelId="{A6B39305-4669-427D-9EB1-D95900A50924}" type="pres">
      <dgm:prSet presAssocID="{C0B6885A-49CD-4C2B-B435-75133C450AD3}" presName="tx2" presStyleLbl="revTx" presStyleIdx="2" presStyleCnt="3"/>
      <dgm:spPr/>
      <dgm:t>
        <a:bodyPr/>
        <a:lstStyle/>
        <a:p>
          <a:endParaRPr lang="ru-RU"/>
        </a:p>
      </dgm:t>
    </dgm:pt>
    <dgm:pt modelId="{5B7F4D5D-4CC7-466D-BB0C-EEC5C0704A71}" type="pres">
      <dgm:prSet presAssocID="{C0B6885A-49CD-4C2B-B435-75133C450AD3}" presName="vert2" presStyleCnt="0"/>
      <dgm:spPr/>
    </dgm:pt>
    <dgm:pt modelId="{DB956215-0252-491F-8B7D-DEE2ED958CF9}" type="pres">
      <dgm:prSet presAssocID="{C0B6885A-49CD-4C2B-B435-75133C450AD3}" presName="thinLine2b" presStyleLbl="callout" presStyleIdx="1" presStyleCnt="2"/>
      <dgm:spPr/>
    </dgm:pt>
    <dgm:pt modelId="{4396F848-7F63-4783-9328-76AFBB0D0B49}" type="pres">
      <dgm:prSet presAssocID="{C0B6885A-49CD-4C2B-B435-75133C450AD3}" presName="vertSpace2b" presStyleCnt="0"/>
      <dgm:spPr/>
    </dgm:pt>
  </dgm:ptLst>
  <dgm:cxnLst>
    <dgm:cxn modelId="{2A2763AF-D763-43C0-B085-7590C56BD4AD}" type="presOf" srcId="{7EE96D11-CA56-4A95-875D-9572E061BE23}" destId="{320DC1C3-3055-4EC6-802F-47834856B315}" srcOrd="0" destOrd="0" presId="urn:microsoft.com/office/officeart/2008/layout/LinedList"/>
    <dgm:cxn modelId="{3EA70B54-7C7E-4DBF-98F4-7DE1CD33235A}" srcId="{85FA0D2D-D91D-4A75-93F4-5FB2095FFFB5}" destId="{7EE96D11-CA56-4A95-875D-9572E061BE23}" srcOrd="0" destOrd="0" parTransId="{BC5BCEBA-4660-4D84-8D97-A6BA4B3E68C5}" sibTransId="{FB1E4588-6D49-4BC0-8185-FCDC49670647}"/>
    <dgm:cxn modelId="{B48A39AE-03D8-45F1-8043-4D7ACA333AF5}" type="presOf" srcId="{85FA0D2D-D91D-4A75-93F4-5FB2095FFFB5}" destId="{831ED30A-166B-48E0-B758-DFF6A1F0A458}" srcOrd="0" destOrd="0" presId="urn:microsoft.com/office/officeart/2008/layout/LinedList"/>
    <dgm:cxn modelId="{6E250DD1-5961-449C-A572-DB801DED791E}" srcId="{DBEB13B2-F3DC-45B3-A63B-A374BF58704A}" destId="{85FA0D2D-D91D-4A75-93F4-5FB2095FFFB5}" srcOrd="0" destOrd="0" parTransId="{89393B0F-1A93-4478-BE34-59917F358A44}" sibTransId="{8C6DF15A-2E19-4F1A-853E-B6FC9BB188CD}"/>
    <dgm:cxn modelId="{4CF61789-DE9A-467B-97E5-29EC3C9E030A}" type="presOf" srcId="{C0B6885A-49CD-4C2B-B435-75133C450AD3}" destId="{A6B39305-4669-427D-9EB1-D95900A50924}" srcOrd="0" destOrd="0" presId="urn:microsoft.com/office/officeart/2008/layout/LinedList"/>
    <dgm:cxn modelId="{2DBC1FFE-B74E-4CA1-90EF-A357E66F8496}" type="presOf" srcId="{DBEB13B2-F3DC-45B3-A63B-A374BF58704A}" destId="{F7B46154-39C1-4CCE-A92B-6F2FA00B6748}" srcOrd="0" destOrd="0" presId="urn:microsoft.com/office/officeart/2008/layout/LinedList"/>
    <dgm:cxn modelId="{B4857477-6FD7-4558-B04D-5F4DDBCB24E6}" srcId="{85FA0D2D-D91D-4A75-93F4-5FB2095FFFB5}" destId="{C0B6885A-49CD-4C2B-B435-75133C450AD3}" srcOrd="1" destOrd="0" parTransId="{6F3474F2-3674-4401-8D8C-2BBB767C6912}" sibTransId="{70952547-92E3-400F-A039-DE9223E61901}"/>
    <dgm:cxn modelId="{EFC0B137-8849-4CE5-8304-7DFCE5AA5071}" type="presParOf" srcId="{F7B46154-39C1-4CCE-A92B-6F2FA00B6748}" destId="{97B2F199-55BF-4749-84E9-1ABD58538794}" srcOrd="0" destOrd="0" presId="urn:microsoft.com/office/officeart/2008/layout/LinedList"/>
    <dgm:cxn modelId="{D4F079A7-BAB8-425C-8D2D-1C45CF713C18}" type="presParOf" srcId="{F7B46154-39C1-4CCE-A92B-6F2FA00B6748}" destId="{598D02A3-529B-42D9-AA2A-D95D860EBF89}" srcOrd="1" destOrd="0" presId="urn:microsoft.com/office/officeart/2008/layout/LinedList"/>
    <dgm:cxn modelId="{F21BBDEA-6A99-4FAB-AB07-E001057EEB25}" type="presParOf" srcId="{598D02A3-529B-42D9-AA2A-D95D860EBF89}" destId="{831ED30A-166B-48E0-B758-DFF6A1F0A458}" srcOrd="0" destOrd="0" presId="urn:microsoft.com/office/officeart/2008/layout/LinedList"/>
    <dgm:cxn modelId="{089D992E-EBAD-417D-8AB8-C173EFD701FB}" type="presParOf" srcId="{598D02A3-529B-42D9-AA2A-D95D860EBF89}" destId="{742FDFA9-08F7-43C0-BB17-93009C0DD0EE}" srcOrd="1" destOrd="0" presId="urn:microsoft.com/office/officeart/2008/layout/LinedList"/>
    <dgm:cxn modelId="{D9D2238D-9C1D-4200-AE10-F705A3B28F35}" type="presParOf" srcId="{742FDFA9-08F7-43C0-BB17-93009C0DD0EE}" destId="{DFB72F7D-7216-422E-B043-54A4DC30AB11}" srcOrd="0" destOrd="0" presId="urn:microsoft.com/office/officeart/2008/layout/LinedList"/>
    <dgm:cxn modelId="{7219EA05-42F5-4D25-8A31-95B08804C38C}" type="presParOf" srcId="{742FDFA9-08F7-43C0-BB17-93009C0DD0EE}" destId="{7236F14F-F077-4A48-8656-3F9214E34CB3}" srcOrd="1" destOrd="0" presId="urn:microsoft.com/office/officeart/2008/layout/LinedList"/>
    <dgm:cxn modelId="{54D2BD11-978B-436F-B157-747E38DC9545}" type="presParOf" srcId="{7236F14F-F077-4A48-8656-3F9214E34CB3}" destId="{9EE15441-DAE4-427C-91E9-6231BAC4CC3B}" srcOrd="0" destOrd="0" presId="urn:microsoft.com/office/officeart/2008/layout/LinedList"/>
    <dgm:cxn modelId="{C4E3EC79-2F6A-4AB8-8884-3256E6083497}" type="presParOf" srcId="{7236F14F-F077-4A48-8656-3F9214E34CB3}" destId="{320DC1C3-3055-4EC6-802F-47834856B315}" srcOrd="1" destOrd="0" presId="urn:microsoft.com/office/officeart/2008/layout/LinedList"/>
    <dgm:cxn modelId="{43054BFC-33D7-4685-9F15-FF6E14ACED07}" type="presParOf" srcId="{7236F14F-F077-4A48-8656-3F9214E34CB3}" destId="{45F31385-A14C-4A7A-AF93-42B0F3C6A721}" srcOrd="2" destOrd="0" presId="urn:microsoft.com/office/officeart/2008/layout/LinedList"/>
    <dgm:cxn modelId="{0ADC4B92-A0EF-4A9F-9D56-340767AC14BD}" type="presParOf" srcId="{742FDFA9-08F7-43C0-BB17-93009C0DD0EE}" destId="{DAE7D0F3-F24D-4DE7-8138-846CD564C18E}" srcOrd="2" destOrd="0" presId="urn:microsoft.com/office/officeart/2008/layout/LinedList"/>
    <dgm:cxn modelId="{AE3763B4-0632-4BE0-AF58-7703124AC7C8}" type="presParOf" srcId="{742FDFA9-08F7-43C0-BB17-93009C0DD0EE}" destId="{40F39DAD-BBC9-4568-9E89-799724BD391B}" srcOrd="3" destOrd="0" presId="urn:microsoft.com/office/officeart/2008/layout/LinedList"/>
    <dgm:cxn modelId="{982F74B7-D80F-47E9-8A77-FEDCFD3FBE3D}" type="presParOf" srcId="{742FDFA9-08F7-43C0-BB17-93009C0DD0EE}" destId="{8A224C38-3A7C-4D56-ADEB-3DC0C856C61E}" srcOrd="4" destOrd="0" presId="urn:microsoft.com/office/officeart/2008/layout/LinedList"/>
    <dgm:cxn modelId="{E2D202B3-83F9-4710-94E2-6CCDCBE7B68B}" type="presParOf" srcId="{8A224C38-3A7C-4D56-ADEB-3DC0C856C61E}" destId="{8FD2C47E-F20B-4C86-A0C1-5B67265891B7}" srcOrd="0" destOrd="0" presId="urn:microsoft.com/office/officeart/2008/layout/LinedList"/>
    <dgm:cxn modelId="{B9389B9F-2CF9-4BFD-8074-CACF5703E1E4}" type="presParOf" srcId="{8A224C38-3A7C-4D56-ADEB-3DC0C856C61E}" destId="{A6B39305-4669-427D-9EB1-D95900A50924}" srcOrd="1" destOrd="0" presId="urn:microsoft.com/office/officeart/2008/layout/LinedList"/>
    <dgm:cxn modelId="{EBFF98DC-91F2-4FBD-A272-295CE1F6B2AB}" type="presParOf" srcId="{8A224C38-3A7C-4D56-ADEB-3DC0C856C61E}" destId="{5B7F4D5D-4CC7-466D-BB0C-EEC5C0704A71}" srcOrd="2" destOrd="0" presId="urn:microsoft.com/office/officeart/2008/layout/LinedList"/>
    <dgm:cxn modelId="{32769DC6-3567-4172-B81D-DCAB3331D8FD}" type="presParOf" srcId="{742FDFA9-08F7-43C0-BB17-93009C0DD0EE}" destId="{DB956215-0252-491F-8B7D-DEE2ED958CF9}" srcOrd="5" destOrd="0" presId="urn:microsoft.com/office/officeart/2008/layout/LinedList"/>
    <dgm:cxn modelId="{D8DE9932-20A6-4C4E-AB7E-328D95C986F1}" type="presParOf" srcId="{742FDFA9-08F7-43C0-BB17-93009C0DD0EE}" destId="{4396F848-7F63-4783-9328-76AFBB0D0B49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DAF2DCD-6FC7-4513-BE7E-5FB116D0BDB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1D747D-DCBD-4D98-9169-943D4D7A6CA2}">
      <dgm:prSet/>
      <dgm:spPr/>
      <dgm:t>
        <a:bodyPr/>
        <a:lstStyle/>
        <a:p>
          <a:r>
            <a:rPr kumimoji="0" lang="ru-RU" b="1" i="0" u="none" strike="noStrike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Один член Партнерства – один  голос </a:t>
          </a:r>
          <a:endParaRPr lang="ru-RU"/>
        </a:p>
      </dgm:t>
    </dgm:pt>
    <dgm:pt modelId="{CDF0E3D5-57F3-4CD4-9031-EC76C8362B55}" type="parTrans" cxnId="{DB01048A-0FD9-40A3-804C-2F347B112D17}">
      <dgm:prSet/>
      <dgm:spPr/>
      <dgm:t>
        <a:bodyPr/>
        <a:lstStyle/>
        <a:p>
          <a:endParaRPr lang="ru-RU"/>
        </a:p>
      </dgm:t>
    </dgm:pt>
    <dgm:pt modelId="{B59FB182-21E4-437A-8F3A-F98955872D57}" type="sibTrans" cxnId="{DB01048A-0FD9-40A3-804C-2F347B112D17}">
      <dgm:prSet/>
      <dgm:spPr/>
      <dgm:t>
        <a:bodyPr/>
        <a:lstStyle/>
        <a:p>
          <a:endParaRPr lang="ru-RU"/>
        </a:p>
      </dgm:t>
    </dgm:pt>
    <dgm:pt modelId="{9CFBDA70-4405-4DD0-B35D-7A58F2905715}">
      <dgm:prSet/>
      <dgm:spPr/>
      <dgm:t>
        <a:bodyPr/>
        <a:lstStyle/>
        <a:p>
          <a:r>
            <a:rPr kumimoji="0" lang="ru-RU" b="1" i="0" u="none" strike="noStrike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Две палаты</a:t>
          </a:r>
          <a:r>
            <a:rPr kumimoji="0" lang="ru-RU" b="0" i="0" u="none" strike="noStrike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: Палата (1) - крупные покупатели (ЭСК, снабжающие крупных покупателей) и Палата (2) - средние и мелкие покупатели. Кворум для проведения ОС – не менее 50% членов Палаты (1) и Палаты (2).</a:t>
          </a:r>
        </a:p>
      </dgm:t>
    </dgm:pt>
    <dgm:pt modelId="{FD32CC23-7027-4E9D-8A02-07BE70B76EF6}" type="parTrans" cxnId="{1AD1D1E7-F01A-4457-B39A-0A91907269CB}">
      <dgm:prSet/>
      <dgm:spPr/>
      <dgm:t>
        <a:bodyPr/>
        <a:lstStyle/>
        <a:p>
          <a:endParaRPr lang="ru-RU"/>
        </a:p>
      </dgm:t>
    </dgm:pt>
    <dgm:pt modelId="{E266CBF4-4118-41D9-BBCC-BAB968B800A0}" type="sibTrans" cxnId="{1AD1D1E7-F01A-4457-B39A-0A91907269CB}">
      <dgm:prSet/>
      <dgm:spPr/>
      <dgm:t>
        <a:bodyPr/>
        <a:lstStyle/>
        <a:p>
          <a:endParaRPr lang="ru-RU"/>
        </a:p>
      </dgm:t>
    </dgm:pt>
    <dgm:pt modelId="{EE6B835F-E774-42EA-BDDA-6C3211CD5DF4}">
      <dgm:prSet/>
      <dgm:spPr/>
      <dgm:t>
        <a:bodyPr/>
        <a:lstStyle/>
        <a:p>
          <a:r>
            <a:rPr kumimoji="0" lang="ru-RU" b="1" i="0" u="none" strike="noStrike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Коллегиальный орган – Наблюдательный совет </a:t>
          </a:r>
          <a:r>
            <a:rPr kumimoji="0" lang="ru-RU" b="0" i="0" u="none" strike="noStrike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Численность – 15 членов. Из них 2/3 от Палаты (1) и 1/3 от Палаты (2) </a:t>
          </a:r>
          <a:endParaRPr kumimoji="0" lang="ru-RU" b="1" i="0" u="none" strike="noStrike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" charset="0"/>
          </a:endParaRPr>
        </a:p>
      </dgm:t>
    </dgm:pt>
    <dgm:pt modelId="{4D4BCDB9-CA45-45F7-8364-19EF46EAA2C5}" type="parTrans" cxnId="{98C26507-AFD3-4074-B6F3-263EF1400B7E}">
      <dgm:prSet/>
      <dgm:spPr/>
      <dgm:t>
        <a:bodyPr/>
        <a:lstStyle/>
        <a:p>
          <a:endParaRPr lang="ru-RU"/>
        </a:p>
      </dgm:t>
    </dgm:pt>
    <dgm:pt modelId="{82FDD135-48F5-4111-BB0B-EC23853608AF}" type="sibTrans" cxnId="{98C26507-AFD3-4074-B6F3-263EF1400B7E}">
      <dgm:prSet/>
      <dgm:spPr/>
      <dgm:t>
        <a:bodyPr/>
        <a:lstStyle/>
        <a:p>
          <a:endParaRPr lang="ru-RU"/>
        </a:p>
      </dgm:t>
    </dgm:pt>
    <dgm:pt modelId="{66E3C74E-003F-48CB-AF9A-4BF0E0045882}">
      <dgm:prSet phldrT="[Текст]"/>
      <dgm:spPr/>
      <dgm:t>
        <a:bodyPr/>
        <a:lstStyle/>
        <a:p>
          <a:r>
            <a:rPr kumimoji="0" lang="ru-RU" b="1" i="0" u="none" strike="noStrike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Высший орган управления – общее собрание членов</a:t>
          </a:r>
          <a:endParaRPr lang="ru-RU" dirty="0"/>
        </a:p>
      </dgm:t>
    </dgm:pt>
    <dgm:pt modelId="{81E99AA1-367D-4844-9906-B21DE0D0B4A7}" type="sibTrans" cxnId="{BF007597-BD33-484E-8CF2-A0448627303B}">
      <dgm:prSet/>
      <dgm:spPr/>
      <dgm:t>
        <a:bodyPr/>
        <a:lstStyle/>
        <a:p>
          <a:endParaRPr lang="ru-RU"/>
        </a:p>
      </dgm:t>
    </dgm:pt>
    <dgm:pt modelId="{19ADD224-595B-4E8E-8D3F-C13217E1370B}" type="parTrans" cxnId="{BF007597-BD33-484E-8CF2-A0448627303B}">
      <dgm:prSet/>
      <dgm:spPr/>
      <dgm:t>
        <a:bodyPr/>
        <a:lstStyle/>
        <a:p>
          <a:endParaRPr lang="ru-RU"/>
        </a:p>
      </dgm:t>
    </dgm:pt>
    <dgm:pt modelId="{F3186DB0-CC29-4545-9EF2-6DA6932B78E9}">
      <dgm:prSet/>
      <dgm:spPr/>
      <dgm:t>
        <a:bodyPr/>
        <a:lstStyle/>
        <a:p>
          <a:r>
            <a:rPr kumimoji="0" lang="ru-RU" b="0" i="0" u="none" strike="noStrike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Кворум для принятия решений – 50 % от общего количества членов НС.</a:t>
          </a:r>
          <a:endParaRPr lang="ru-RU" dirty="0"/>
        </a:p>
      </dgm:t>
    </dgm:pt>
    <dgm:pt modelId="{A3C01C6B-69EE-46A6-9095-AF99D36101EE}" type="parTrans" cxnId="{134DE5D2-90D4-49A4-99D4-944C87767519}">
      <dgm:prSet/>
      <dgm:spPr/>
      <dgm:t>
        <a:bodyPr/>
        <a:lstStyle/>
        <a:p>
          <a:endParaRPr lang="ru-RU"/>
        </a:p>
      </dgm:t>
    </dgm:pt>
    <dgm:pt modelId="{4921C89A-E684-4B23-BBBE-71EA88B7B936}" type="sibTrans" cxnId="{134DE5D2-90D4-49A4-99D4-944C87767519}">
      <dgm:prSet/>
      <dgm:spPr/>
      <dgm:t>
        <a:bodyPr/>
        <a:lstStyle/>
        <a:p>
          <a:endParaRPr lang="ru-RU"/>
        </a:p>
      </dgm:t>
    </dgm:pt>
    <dgm:pt modelId="{0D679215-8395-4BE7-9BD0-703F21270456}">
      <dgm:prSet/>
      <dgm:spPr/>
      <dgm:t>
        <a:bodyPr/>
        <a:lstStyle/>
        <a:p>
          <a:r>
            <a:rPr kumimoji="0" lang="ru-RU" b="0" i="0" u="none" strike="noStrike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Принятие решений – большинством голосов, присутствующих на заседании</a:t>
          </a:r>
          <a:endParaRPr lang="ru-RU"/>
        </a:p>
      </dgm:t>
    </dgm:pt>
    <dgm:pt modelId="{393C1709-1D74-4316-8FCE-C94748368345}" type="parTrans" cxnId="{0C5F587F-57DF-4A96-A7E6-36E7834B151D}">
      <dgm:prSet/>
      <dgm:spPr/>
      <dgm:t>
        <a:bodyPr/>
        <a:lstStyle/>
        <a:p>
          <a:endParaRPr lang="ru-RU"/>
        </a:p>
      </dgm:t>
    </dgm:pt>
    <dgm:pt modelId="{FE9A930C-4F79-41E4-9B08-115409C235D2}" type="sibTrans" cxnId="{0C5F587F-57DF-4A96-A7E6-36E7834B151D}">
      <dgm:prSet/>
      <dgm:spPr/>
      <dgm:t>
        <a:bodyPr/>
        <a:lstStyle/>
        <a:p>
          <a:endParaRPr lang="ru-RU"/>
        </a:p>
      </dgm:t>
    </dgm:pt>
    <dgm:pt modelId="{959446C1-BBF7-4AE2-8800-7F215E04D0E3}">
      <dgm:prSet/>
      <dgm:spPr/>
      <dgm:t>
        <a:bodyPr/>
        <a:lstStyle/>
        <a:p>
          <a:r>
            <a:rPr kumimoji="0" lang="ru-RU" b="1" i="0" u="none" strike="noStrike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Единоличный исполнительный орган - Директор  </a:t>
          </a:r>
          <a:endParaRPr kumimoji="0" lang="ru-RU" b="1" i="0" u="none" strike="noStrike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" charset="0"/>
          </a:endParaRPr>
        </a:p>
      </dgm:t>
    </dgm:pt>
    <dgm:pt modelId="{442987F9-77DA-493E-93ED-2CE6817D92CE}" type="parTrans" cxnId="{B93F266A-6324-48E7-8DC2-57D4FF406C55}">
      <dgm:prSet/>
      <dgm:spPr/>
      <dgm:t>
        <a:bodyPr/>
        <a:lstStyle/>
        <a:p>
          <a:endParaRPr lang="ru-RU"/>
        </a:p>
      </dgm:t>
    </dgm:pt>
    <dgm:pt modelId="{97799F60-1566-45D3-8664-2D5035322BC2}" type="sibTrans" cxnId="{B93F266A-6324-48E7-8DC2-57D4FF406C55}">
      <dgm:prSet/>
      <dgm:spPr/>
      <dgm:t>
        <a:bodyPr/>
        <a:lstStyle/>
        <a:p>
          <a:endParaRPr lang="ru-RU"/>
        </a:p>
      </dgm:t>
    </dgm:pt>
    <dgm:pt modelId="{FEACA3F2-B5A2-4AED-BD9E-246323A23221}">
      <dgm:prSet/>
      <dgm:spPr/>
      <dgm:t>
        <a:bodyPr/>
        <a:lstStyle/>
        <a:p>
          <a:r>
            <a:rPr kumimoji="0" lang="ru-RU" b="0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</a:rPr>
            <a:t>Директор избирается общим собранием членов Партнерства при условии если за кандидатуру проголосовало не менее 2/3 присутствующих на собрании.</a:t>
          </a:r>
          <a:endParaRPr lang="ru-RU" dirty="0"/>
        </a:p>
      </dgm:t>
    </dgm:pt>
    <dgm:pt modelId="{B47FCB73-0607-452F-91EA-5D5A9D85C2D9}" type="sibTrans" cxnId="{BA42891C-79BE-4C67-88B9-27A82900CB3A}">
      <dgm:prSet/>
      <dgm:spPr/>
      <dgm:t>
        <a:bodyPr/>
        <a:lstStyle/>
        <a:p>
          <a:endParaRPr lang="ru-RU"/>
        </a:p>
      </dgm:t>
    </dgm:pt>
    <dgm:pt modelId="{BE0E2520-5E02-4EF5-B7B4-A2B09C1A6AA7}" type="parTrans" cxnId="{BA42891C-79BE-4C67-88B9-27A82900CB3A}">
      <dgm:prSet/>
      <dgm:spPr/>
      <dgm:t>
        <a:bodyPr/>
        <a:lstStyle/>
        <a:p>
          <a:endParaRPr lang="ru-RU"/>
        </a:p>
      </dgm:t>
    </dgm:pt>
    <dgm:pt modelId="{AEC9A58B-ED9F-4B86-AC3C-E4F74D645A01}" type="pres">
      <dgm:prSet presAssocID="{ADAF2DCD-6FC7-4513-BE7E-5FB116D0BDB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4536BF-D1CA-4B61-AEE3-E46EB9E6254B}" type="pres">
      <dgm:prSet presAssocID="{66E3C74E-003F-48CB-AF9A-4BF0E0045882}" presName="parentLin" presStyleCnt="0"/>
      <dgm:spPr/>
    </dgm:pt>
    <dgm:pt modelId="{41063D72-D31F-4174-A204-4ED37E0FB93A}" type="pres">
      <dgm:prSet presAssocID="{66E3C74E-003F-48CB-AF9A-4BF0E004588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64C25A0-BA14-4F56-843C-3977BC49EBE6}" type="pres">
      <dgm:prSet presAssocID="{66E3C74E-003F-48CB-AF9A-4BF0E004588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F4AED2-C239-4326-97DD-041EBE5DE4BB}" type="pres">
      <dgm:prSet presAssocID="{66E3C74E-003F-48CB-AF9A-4BF0E0045882}" presName="negativeSpace" presStyleCnt="0"/>
      <dgm:spPr/>
    </dgm:pt>
    <dgm:pt modelId="{9B9B370D-8A61-4D2B-ABE7-0CED2FC1C032}" type="pres">
      <dgm:prSet presAssocID="{66E3C74E-003F-48CB-AF9A-4BF0E0045882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1B6448-8E60-4EBA-B31B-3799A28E7A51}" type="pres">
      <dgm:prSet presAssocID="{81E99AA1-367D-4844-9906-B21DE0D0B4A7}" presName="spaceBetweenRectangles" presStyleCnt="0"/>
      <dgm:spPr/>
    </dgm:pt>
    <dgm:pt modelId="{9D626765-24FC-48EB-9F35-4F0DA4430A15}" type="pres">
      <dgm:prSet presAssocID="{EE6B835F-E774-42EA-BDDA-6C3211CD5DF4}" presName="parentLin" presStyleCnt="0"/>
      <dgm:spPr/>
    </dgm:pt>
    <dgm:pt modelId="{AA0F2B47-F9DB-45C2-BD26-626FE17C5E58}" type="pres">
      <dgm:prSet presAssocID="{EE6B835F-E774-42EA-BDDA-6C3211CD5DF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D939587-D66B-4D67-B217-62F17E2EEBCD}" type="pres">
      <dgm:prSet presAssocID="{EE6B835F-E774-42EA-BDDA-6C3211CD5DF4}" presName="parentText" presStyleLbl="node1" presStyleIdx="1" presStyleCnt="3" custLinFactNeighborX="7512" custLinFactNeighborY="-161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A97C4A-DC62-47E2-A316-1F92B6A63172}" type="pres">
      <dgm:prSet presAssocID="{EE6B835F-E774-42EA-BDDA-6C3211CD5DF4}" presName="negativeSpace" presStyleCnt="0"/>
      <dgm:spPr/>
    </dgm:pt>
    <dgm:pt modelId="{5E8E4B32-C77B-4EDA-82CD-BF77954F958C}" type="pres">
      <dgm:prSet presAssocID="{EE6B835F-E774-42EA-BDDA-6C3211CD5DF4}" presName="childText" presStyleLbl="conFgAcc1" presStyleIdx="1" presStyleCnt="3" custLinFactY="4769" custLinFactNeighborX="126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09D7EB-FB77-4C43-BD6D-6A5057FC4199}" type="pres">
      <dgm:prSet presAssocID="{82FDD135-48F5-4111-BB0B-EC23853608AF}" presName="spaceBetweenRectangles" presStyleCnt="0"/>
      <dgm:spPr/>
    </dgm:pt>
    <dgm:pt modelId="{05DFDB69-8BDD-4BEE-9E59-C2716C0DE1DD}" type="pres">
      <dgm:prSet presAssocID="{959446C1-BBF7-4AE2-8800-7F215E04D0E3}" presName="parentLin" presStyleCnt="0"/>
      <dgm:spPr/>
    </dgm:pt>
    <dgm:pt modelId="{0BDA55D9-D628-4A6F-80F9-7A2BCBBD75AE}" type="pres">
      <dgm:prSet presAssocID="{959446C1-BBF7-4AE2-8800-7F215E04D0E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3C5B911-2600-4169-B646-CD439C4A6679}" type="pres">
      <dgm:prSet presAssocID="{959446C1-BBF7-4AE2-8800-7F215E04D0E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DE42A7-2B5F-4520-ADDC-FC1E754CD35D}" type="pres">
      <dgm:prSet presAssocID="{959446C1-BBF7-4AE2-8800-7F215E04D0E3}" presName="negativeSpace" presStyleCnt="0"/>
      <dgm:spPr/>
    </dgm:pt>
    <dgm:pt modelId="{4DAA1B83-0409-431A-BD8D-AB9C8B844C19}" type="pres">
      <dgm:prSet presAssocID="{959446C1-BBF7-4AE2-8800-7F215E04D0E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70A7E2-79C5-4FE0-8A84-1219F8D9120C}" type="presOf" srcId="{959446C1-BBF7-4AE2-8800-7F215E04D0E3}" destId="{0BDA55D9-D628-4A6F-80F9-7A2BCBBD75AE}" srcOrd="0" destOrd="0" presId="urn:microsoft.com/office/officeart/2005/8/layout/list1"/>
    <dgm:cxn modelId="{3105A49A-E88D-433F-BDA8-6A919BD73015}" type="presOf" srcId="{F3186DB0-CC29-4545-9EF2-6DA6932B78E9}" destId="{5E8E4B32-C77B-4EDA-82CD-BF77954F958C}" srcOrd="0" destOrd="0" presId="urn:microsoft.com/office/officeart/2005/8/layout/list1"/>
    <dgm:cxn modelId="{085298F1-61F6-4606-A90C-AEDC076D8884}" type="presOf" srcId="{9CFBDA70-4405-4DD0-B35D-7A58F2905715}" destId="{9B9B370D-8A61-4D2B-ABE7-0CED2FC1C032}" srcOrd="0" destOrd="1" presId="urn:microsoft.com/office/officeart/2005/8/layout/list1"/>
    <dgm:cxn modelId="{C4ABE7AE-75B1-4587-910F-C4F11447F8AF}" type="presOf" srcId="{FEACA3F2-B5A2-4AED-BD9E-246323A23221}" destId="{4DAA1B83-0409-431A-BD8D-AB9C8B844C19}" srcOrd="0" destOrd="0" presId="urn:microsoft.com/office/officeart/2005/8/layout/list1"/>
    <dgm:cxn modelId="{134DE5D2-90D4-49A4-99D4-944C87767519}" srcId="{EE6B835F-E774-42EA-BDDA-6C3211CD5DF4}" destId="{F3186DB0-CC29-4545-9EF2-6DA6932B78E9}" srcOrd="0" destOrd="0" parTransId="{A3C01C6B-69EE-46A6-9095-AF99D36101EE}" sibTransId="{4921C89A-E684-4B23-BBBE-71EA88B7B936}"/>
    <dgm:cxn modelId="{E89B1967-821B-4F38-A225-A7A9844238F1}" type="presOf" srcId="{EE6B835F-E774-42EA-BDDA-6C3211CD5DF4}" destId="{9D939587-D66B-4D67-B217-62F17E2EEBCD}" srcOrd="1" destOrd="0" presId="urn:microsoft.com/office/officeart/2005/8/layout/list1"/>
    <dgm:cxn modelId="{DB01048A-0FD9-40A3-804C-2F347B112D17}" srcId="{66E3C74E-003F-48CB-AF9A-4BF0E0045882}" destId="{881D747D-DCBD-4D98-9169-943D4D7A6CA2}" srcOrd="0" destOrd="0" parTransId="{CDF0E3D5-57F3-4CD4-9031-EC76C8362B55}" sibTransId="{B59FB182-21E4-437A-8F3A-F98955872D57}"/>
    <dgm:cxn modelId="{98C26507-AFD3-4074-B6F3-263EF1400B7E}" srcId="{ADAF2DCD-6FC7-4513-BE7E-5FB116D0BDB9}" destId="{EE6B835F-E774-42EA-BDDA-6C3211CD5DF4}" srcOrd="1" destOrd="0" parTransId="{4D4BCDB9-CA45-45F7-8364-19EF46EAA2C5}" sibTransId="{82FDD135-48F5-4111-BB0B-EC23853608AF}"/>
    <dgm:cxn modelId="{C9112510-C350-47F4-9F7F-980EB98895C1}" type="presOf" srcId="{881D747D-DCBD-4D98-9169-943D4D7A6CA2}" destId="{9B9B370D-8A61-4D2B-ABE7-0CED2FC1C032}" srcOrd="0" destOrd="0" presId="urn:microsoft.com/office/officeart/2005/8/layout/list1"/>
    <dgm:cxn modelId="{5F5E48E1-584B-4587-ACFB-4A8C83A1E1EF}" type="presOf" srcId="{ADAF2DCD-6FC7-4513-BE7E-5FB116D0BDB9}" destId="{AEC9A58B-ED9F-4B86-AC3C-E4F74D645A01}" srcOrd="0" destOrd="0" presId="urn:microsoft.com/office/officeart/2005/8/layout/list1"/>
    <dgm:cxn modelId="{6F452172-F774-4352-8037-76D7888654B1}" type="presOf" srcId="{66E3C74E-003F-48CB-AF9A-4BF0E0045882}" destId="{764C25A0-BA14-4F56-843C-3977BC49EBE6}" srcOrd="1" destOrd="0" presId="urn:microsoft.com/office/officeart/2005/8/layout/list1"/>
    <dgm:cxn modelId="{1AD1D1E7-F01A-4457-B39A-0A91907269CB}" srcId="{66E3C74E-003F-48CB-AF9A-4BF0E0045882}" destId="{9CFBDA70-4405-4DD0-B35D-7A58F2905715}" srcOrd="1" destOrd="0" parTransId="{FD32CC23-7027-4E9D-8A02-07BE70B76EF6}" sibTransId="{E266CBF4-4118-41D9-BBCC-BAB968B800A0}"/>
    <dgm:cxn modelId="{250BDBC6-C7DE-4D4F-AA29-B33A29084BAD}" type="presOf" srcId="{0D679215-8395-4BE7-9BD0-703F21270456}" destId="{5E8E4B32-C77B-4EDA-82CD-BF77954F958C}" srcOrd="0" destOrd="1" presId="urn:microsoft.com/office/officeart/2005/8/layout/list1"/>
    <dgm:cxn modelId="{2B8D0C4F-D933-4EBB-B636-737F0CFA185A}" type="presOf" srcId="{EE6B835F-E774-42EA-BDDA-6C3211CD5DF4}" destId="{AA0F2B47-F9DB-45C2-BD26-626FE17C5E58}" srcOrd="0" destOrd="0" presId="urn:microsoft.com/office/officeart/2005/8/layout/list1"/>
    <dgm:cxn modelId="{96399196-6D7F-4F57-B685-AEDF86B9C7CD}" type="presOf" srcId="{66E3C74E-003F-48CB-AF9A-4BF0E0045882}" destId="{41063D72-D31F-4174-A204-4ED37E0FB93A}" srcOrd="0" destOrd="0" presId="urn:microsoft.com/office/officeart/2005/8/layout/list1"/>
    <dgm:cxn modelId="{BA42891C-79BE-4C67-88B9-27A82900CB3A}" srcId="{959446C1-BBF7-4AE2-8800-7F215E04D0E3}" destId="{FEACA3F2-B5A2-4AED-BD9E-246323A23221}" srcOrd="0" destOrd="0" parTransId="{BE0E2520-5E02-4EF5-B7B4-A2B09C1A6AA7}" sibTransId="{B47FCB73-0607-452F-91EA-5D5A9D85C2D9}"/>
    <dgm:cxn modelId="{B93F266A-6324-48E7-8DC2-57D4FF406C55}" srcId="{ADAF2DCD-6FC7-4513-BE7E-5FB116D0BDB9}" destId="{959446C1-BBF7-4AE2-8800-7F215E04D0E3}" srcOrd="2" destOrd="0" parTransId="{442987F9-77DA-493E-93ED-2CE6817D92CE}" sibTransId="{97799F60-1566-45D3-8664-2D5035322BC2}"/>
    <dgm:cxn modelId="{BF007597-BD33-484E-8CF2-A0448627303B}" srcId="{ADAF2DCD-6FC7-4513-BE7E-5FB116D0BDB9}" destId="{66E3C74E-003F-48CB-AF9A-4BF0E0045882}" srcOrd="0" destOrd="0" parTransId="{19ADD224-595B-4E8E-8D3F-C13217E1370B}" sibTransId="{81E99AA1-367D-4844-9906-B21DE0D0B4A7}"/>
    <dgm:cxn modelId="{640AB491-5A7D-4814-B539-953456101678}" type="presOf" srcId="{959446C1-BBF7-4AE2-8800-7F215E04D0E3}" destId="{43C5B911-2600-4169-B646-CD439C4A6679}" srcOrd="1" destOrd="0" presId="urn:microsoft.com/office/officeart/2005/8/layout/list1"/>
    <dgm:cxn modelId="{0C5F587F-57DF-4A96-A7E6-36E7834B151D}" srcId="{EE6B835F-E774-42EA-BDDA-6C3211CD5DF4}" destId="{0D679215-8395-4BE7-9BD0-703F21270456}" srcOrd="1" destOrd="0" parTransId="{393C1709-1D74-4316-8FCE-C94748368345}" sibTransId="{FE9A930C-4F79-41E4-9B08-115409C235D2}"/>
    <dgm:cxn modelId="{C9885674-5272-43EE-8E2B-BAAABB53A527}" type="presParOf" srcId="{AEC9A58B-ED9F-4B86-AC3C-E4F74D645A01}" destId="{C04536BF-D1CA-4B61-AEE3-E46EB9E6254B}" srcOrd="0" destOrd="0" presId="urn:microsoft.com/office/officeart/2005/8/layout/list1"/>
    <dgm:cxn modelId="{71B695BA-C901-4A79-B5C0-29556126218A}" type="presParOf" srcId="{C04536BF-D1CA-4B61-AEE3-E46EB9E6254B}" destId="{41063D72-D31F-4174-A204-4ED37E0FB93A}" srcOrd="0" destOrd="0" presId="urn:microsoft.com/office/officeart/2005/8/layout/list1"/>
    <dgm:cxn modelId="{88C0E554-5F20-4D4C-B047-2C8D745A53A8}" type="presParOf" srcId="{C04536BF-D1CA-4B61-AEE3-E46EB9E6254B}" destId="{764C25A0-BA14-4F56-843C-3977BC49EBE6}" srcOrd="1" destOrd="0" presId="urn:microsoft.com/office/officeart/2005/8/layout/list1"/>
    <dgm:cxn modelId="{4C3409A2-BD6F-4544-B6B3-7CBD116BC56A}" type="presParOf" srcId="{AEC9A58B-ED9F-4B86-AC3C-E4F74D645A01}" destId="{AAF4AED2-C239-4326-97DD-041EBE5DE4BB}" srcOrd="1" destOrd="0" presId="urn:microsoft.com/office/officeart/2005/8/layout/list1"/>
    <dgm:cxn modelId="{B72571BD-7F50-48AC-A673-C729B1106CA3}" type="presParOf" srcId="{AEC9A58B-ED9F-4B86-AC3C-E4F74D645A01}" destId="{9B9B370D-8A61-4D2B-ABE7-0CED2FC1C032}" srcOrd="2" destOrd="0" presId="urn:microsoft.com/office/officeart/2005/8/layout/list1"/>
    <dgm:cxn modelId="{D3A173C4-9FE3-469A-BBFC-F9961A751D36}" type="presParOf" srcId="{AEC9A58B-ED9F-4B86-AC3C-E4F74D645A01}" destId="{1E1B6448-8E60-4EBA-B31B-3799A28E7A51}" srcOrd="3" destOrd="0" presId="urn:microsoft.com/office/officeart/2005/8/layout/list1"/>
    <dgm:cxn modelId="{6C03FBCD-004E-4193-8AD2-857C046C5D8E}" type="presParOf" srcId="{AEC9A58B-ED9F-4B86-AC3C-E4F74D645A01}" destId="{9D626765-24FC-48EB-9F35-4F0DA4430A15}" srcOrd="4" destOrd="0" presId="urn:microsoft.com/office/officeart/2005/8/layout/list1"/>
    <dgm:cxn modelId="{2047B770-F1E0-437E-88F1-71A56205E508}" type="presParOf" srcId="{9D626765-24FC-48EB-9F35-4F0DA4430A15}" destId="{AA0F2B47-F9DB-45C2-BD26-626FE17C5E58}" srcOrd="0" destOrd="0" presId="urn:microsoft.com/office/officeart/2005/8/layout/list1"/>
    <dgm:cxn modelId="{9F4D48F1-308F-4B52-BDC2-E87EBD13E2FC}" type="presParOf" srcId="{9D626765-24FC-48EB-9F35-4F0DA4430A15}" destId="{9D939587-D66B-4D67-B217-62F17E2EEBCD}" srcOrd="1" destOrd="0" presId="urn:microsoft.com/office/officeart/2005/8/layout/list1"/>
    <dgm:cxn modelId="{B9946C9E-6F8F-44DE-841D-56845C9B5DDB}" type="presParOf" srcId="{AEC9A58B-ED9F-4B86-AC3C-E4F74D645A01}" destId="{8DA97C4A-DC62-47E2-A316-1F92B6A63172}" srcOrd="5" destOrd="0" presId="urn:microsoft.com/office/officeart/2005/8/layout/list1"/>
    <dgm:cxn modelId="{7C71D9A7-8E07-474C-8C1E-373E349579CA}" type="presParOf" srcId="{AEC9A58B-ED9F-4B86-AC3C-E4F74D645A01}" destId="{5E8E4B32-C77B-4EDA-82CD-BF77954F958C}" srcOrd="6" destOrd="0" presId="urn:microsoft.com/office/officeart/2005/8/layout/list1"/>
    <dgm:cxn modelId="{46C69A24-5DB3-4878-AB72-B74FD832D8C4}" type="presParOf" srcId="{AEC9A58B-ED9F-4B86-AC3C-E4F74D645A01}" destId="{5E09D7EB-FB77-4C43-BD6D-6A5057FC4199}" srcOrd="7" destOrd="0" presId="urn:microsoft.com/office/officeart/2005/8/layout/list1"/>
    <dgm:cxn modelId="{894EA397-107F-4A1D-8597-2D9E1DD94AF4}" type="presParOf" srcId="{AEC9A58B-ED9F-4B86-AC3C-E4F74D645A01}" destId="{05DFDB69-8BDD-4BEE-9E59-C2716C0DE1DD}" srcOrd="8" destOrd="0" presId="urn:microsoft.com/office/officeart/2005/8/layout/list1"/>
    <dgm:cxn modelId="{9117744D-2ED4-4BD4-ADE6-2E1058B76370}" type="presParOf" srcId="{05DFDB69-8BDD-4BEE-9E59-C2716C0DE1DD}" destId="{0BDA55D9-D628-4A6F-80F9-7A2BCBBD75AE}" srcOrd="0" destOrd="0" presId="urn:microsoft.com/office/officeart/2005/8/layout/list1"/>
    <dgm:cxn modelId="{6C725334-3994-45EA-B260-D6F5A6CF6F65}" type="presParOf" srcId="{05DFDB69-8BDD-4BEE-9E59-C2716C0DE1DD}" destId="{43C5B911-2600-4169-B646-CD439C4A6679}" srcOrd="1" destOrd="0" presId="urn:microsoft.com/office/officeart/2005/8/layout/list1"/>
    <dgm:cxn modelId="{8328E61C-AC01-49FD-8104-DBC2D7D98857}" type="presParOf" srcId="{AEC9A58B-ED9F-4B86-AC3C-E4F74D645A01}" destId="{9EDE42A7-2B5F-4520-ADDC-FC1E754CD35D}" srcOrd="9" destOrd="0" presId="urn:microsoft.com/office/officeart/2005/8/layout/list1"/>
    <dgm:cxn modelId="{53EDED31-9DF5-4B52-BB24-B4BCDFC310E4}" type="presParOf" srcId="{AEC9A58B-ED9F-4B86-AC3C-E4F74D645A01}" destId="{4DAA1B83-0409-431A-BD8D-AB9C8B844C1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A6AB65E-1ED1-49CD-8574-C1AE74C41A84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5840D4-26E9-4105-9012-4644B702073F}">
      <dgm:prSet phldrT="[Текст]" custT="1"/>
      <dgm:spPr/>
      <dgm:t>
        <a:bodyPr/>
        <a:lstStyle/>
        <a:p>
          <a:r>
            <a:rPr lang="ru-RU" sz="2800" baseline="0" dirty="0" smtClean="0">
              <a:solidFill>
                <a:schemeClr val="bg1"/>
              </a:solidFill>
            </a:rPr>
            <a:t>Палата 1</a:t>
          </a:r>
        </a:p>
        <a:p>
          <a:r>
            <a:rPr lang="ru-RU" sz="1600" baseline="0" dirty="0" smtClean="0">
              <a:solidFill>
                <a:schemeClr val="bg1"/>
              </a:solidFill>
            </a:rPr>
            <a:t>Объем потребления/объем покупки более 2,0 млрд. </a:t>
          </a:r>
          <a:r>
            <a:rPr lang="ru-RU" sz="1600" baseline="0" dirty="0" err="1" smtClean="0">
              <a:solidFill>
                <a:schemeClr val="bg1"/>
              </a:solidFill>
            </a:rPr>
            <a:t>кВтч</a:t>
          </a:r>
          <a:r>
            <a:rPr lang="ru-RU" sz="1600" baseline="0" dirty="0" smtClean="0">
              <a:solidFill>
                <a:schemeClr val="bg1"/>
              </a:solidFill>
            </a:rPr>
            <a:t>. в год</a:t>
          </a:r>
          <a:endParaRPr lang="ru-RU" sz="1600" baseline="0" dirty="0">
            <a:solidFill>
              <a:schemeClr val="bg1"/>
            </a:solidFill>
          </a:endParaRPr>
        </a:p>
      </dgm:t>
    </dgm:pt>
    <dgm:pt modelId="{44BF329C-1EAA-4451-864B-98C2E942CEA4}" type="parTrans" cxnId="{6A15A8D0-99E8-4FB1-AE7F-B3D6CD70AD1B}">
      <dgm:prSet/>
      <dgm:spPr/>
      <dgm:t>
        <a:bodyPr/>
        <a:lstStyle/>
        <a:p>
          <a:endParaRPr lang="ru-RU"/>
        </a:p>
      </dgm:t>
    </dgm:pt>
    <dgm:pt modelId="{9C98C71C-5A21-43AB-9897-269C116C182D}" type="sibTrans" cxnId="{6A15A8D0-99E8-4FB1-AE7F-B3D6CD70AD1B}">
      <dgm:prSet/>
      <dgm:spPr/>
      <dgm:t>
        <a:bodyPr/>
        <a:lstStyle/>
        <a:p>
          <a:endParaRPr lang="ru-RU"/>
        </a:p>
      </dgm:t>
    </dgm:pt>
    <dgm:pt modelId="{B29FA3C7-8960-471D-AC9D-58D9A8002BDD}">
      <dgm:prSet phldrT="[Текст]" custT="1"/>
      <dgm:spPr/>
      <dgm:t>
        <a:bodyPr/>
        <a:lstStyle/>
        <a:p>
          <a:r>
            <a:rPr lang="ru-RU" sz="2800" dirty="0" smtClean="0"/>
            <a:t>Палата 2</a:t>
          </a:r>
        </a:p>
        <a:p>
          <a:r>
            <a:rPr lang="ru-RU" sz="1600" baseline="0" dirty="0" smtClean="0">
              <a:solidFill>
                <a:schemeClr val="bg1"/>
              </a:solidFill>
            </a:rPr>
            <a:t>Объем потребления не более 2 млрд. </a:t>
          </a:r>
          <a:r>
            <a:rPr lang="ru-RU" sz="1600" baseline="0" dirty="0" err="1" smtClean="0">
              <a:solidFill>
                <a:schemeClr val="bg1"/>
              </a:solidFill>
            </a:rPr>
            <a:t>кВтч</a:t>
          </a:r>
          <a:r>
            <a:rPr lang="ru-RU" sz="1600" baseline="0" dirty="0" smtClean="0">
              <a:solidFill>
                <a:schemeClr val="bg1"/>
              </a:solidFill>
            </a:rPr>
            <a:t>. в год, но не менее 8 млн. </a:t>
          </a:r>
          <a:endParaRPr lang="ru-RU" sz="1600" baseline="0" dirty="0">
            <a:solidFill>
              <a:schemeClr val="bg1"/>
            </a:solidFill>
          </a:endParaRPr>
        </a:p>
      </dgm:t>
    </dgm:pt>
    <dgm:pt modelId="{E2362ED0-1693-4ABE-ADC4-B67BA8F0839B}" type="parTrans" cxnId="{0E552EDD-DAE2-4E0E-B349-FA74877F1CF5}">
      <dgm:prSet/>
      <dgm:spPr/>
      <dgm:t>
        <a:bodyPr/>
        <a:lstStyle/>
        <a:p>
          <a:endParaRPr lang="ru-RU"/>
        </a:p>
      </dgm:t>
    </dgm:pt>
    <dgm:pt modelId="{5E059948-67A0-48A6-B61F-959D563486E6}" type="sibTrans" cxnId="{0E552EDD-DAE2-4E0E-B349-FA74877F1CF5}">
      <dgm:prSet/>
      <dgm:spPr/>
      <dgm:t>
        <a:bodyPr/>
        <a:lstStyle/>
        <a:p>
          <a:endParaRPr lang="ru-RU"/>
        </a:p>
      </dgm:t>
    </dgm:pt>
    <dgm:pt modelId="{FE37EA2B-EED4-4A15-A064-3F58C959D203}">
      <dgm:prSet/>
      <dgm:spPr/>
      <dgm:t>
        <a:bodyPr/>
        <a:lstStyle/>
        <a:p>
          <a:r>
            <a:rPr lang="ru-RU" smtClean="0"/>
            <a:t>крупные покупатели; </a:t>
          </a:r>
          <a:endParaRPr lang="en-US" dirty="0"/>
        </a:p>
      </dgm:t>
    </dgm:pt>
    <dgm:pt modelId="{9A31072A-E669-4A1C-9857-0B68B7D889E7}" type="parTrans" cxnId="{752D5BD8-4820-4C8E-8C1A-CE1F69CC525D}">
      <dgm:prSet/>
      <dgm:spPr/>
      <dgm:t>
        <a:bodyPr/>
        <a:lstStyle/>
        <a:p>
          <a:endParaRPr lang="ru-RU"/>
        </a:p>
      </dgm:t>
    </dgm:pt>
    <dgm:pt modelId="{B4306993-8124-4F42-AA0E-E2FFF6D309E5}" type="sibTrans" cxnId="{752D5BD8-4820-4C8E-8C1A-CE1F69CC525D}">
      <dgm:prSet/>
      <dgm:spPr/>
      <dgm:t>
        <a:bodyPr/>
        <a:lstStyle/>
        <a:p>
          <a:endParaRPr lang="ru-RU"/>
        </a:p>
      </dgm:t>
    </dgm:pt>
    <dgm:pt modelId="{6C0A4691-C5E5-47BB-95C3-982F0F394FEC}">
      <dgm:prSet/>
      <dgm:spPr/>
      <dgm:t>
        <a:bodyPr/>
        <a:lstStyle/>
        <a:p>
          <a:r>
            <a:rPr lang="ru-RU" smtClean="0"/>
            <a:t>энергосбытовые компании,   снабжающие крупных покупателей </a:t>
          </a:r>
          <a:endParaRPr lang="ru-RU"/>
        </a:p>
      </dgm:t>
    </dgm:pt>
    <dgm:pt modelId="{FF5FA000-03B7-4624-9972-AFC949A6A1BE}" type="parTrans" cxnId="{8B201C23-E29D-439B-96F0-EA5734251BD3}">
      <dgm:prSet/>
      <dgm:spPr/>
      <dgm:t>
        <a:bodyPr/>
        <a:lstStyle/>
        <a:p>
          <a:endParaRPr lang="ru-RU"/>
        </a:p>
      </dgm:t>
    </dgm:pt>
    <dgm:pt modelId="{5343A2D0-D7B4-46B6-A558-95390D134F6E}" type="sibTrans" cxnId="{8B201C23-E29D-439B-96F0-EA5734251BD3}">
      <dgm:prSet/>
      <dgm:spPr/>
      <dgm:t>
        <a:bodyPr/>
        <a:lstStyle/>
        <a:p>
          <a:endParaRPr lang="ru-RU"/>
        </a:p>
      </dgm:t>
    </dgm:pt>
    <dgm:pt modelId="{C8D15D94-CB4B-4F5B-8BFF-B4AA6FDE2F69}">
      <dgm:prSet/>
      <dgm:spPr/>
      <dgm:t>
        <a:bodyPr/>
        <a:lstStyle/>
        <a:p>
          <a:r>
            <a:rPr lang="ru-RU" smtClean="0"/>
            <a:t>средние и мелкие покупатели</a:t>
          </a:r>
          <a:endParaRPr lang="ru-RU"/>
        </a:p>
      </dgm:t>
    </dgm:pt>
    <dgm:pt modelId="{62643600-8DD8-4F1B-8A57-17737F352511}" type="parTrans" cxnId="{6FD6B3AB-4F6C-4C20-8DB6-A8E9387242C3}">
      <dgm:prSet/>
      <dgm:spPr/>
      <dgm:t>
        <a:bodyPr/>
        <a:lstStyle/>
        <a:p>
          <a:endParaRPr lang="ru-RU"/>
        </a:p>
      </dgm:t>
    </dgm:pt>
    <dgm:pt modelId="{2069C158-09E5-4D9F-9671-7E93A83EE501}" type="sibTrans" cxnId="{6FD6B3AB-4F6C-4C20-8DB6-A8E9387242C3}">
      <dgm:prSet/>
      <dgm:spPr/>
      <dgm:t>
        <a:bodyPr/>
        <a:lstStyle/>
        <a:p>
          <a:endParaRPr lang="ru-RU"/>
        </a:p>
      </dgm:t>
    </dgm:pt>
    <dgm:pt modelId="{D13070A7-2F13-41F1-9D5D-34446523C62A}" type="pres">
      <dgm:prSet presAssocID="{BA6AB65E-1ED1-49CD-8574-C1AE74C41A8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66EA079-E148-4DB7-B4D7-9F387E5990B1}" type="pres">
      <dgm:prSet presAssocID="{945840D4-26E9-4105-9012-4644B702073F}" presName="root" presStyleCnt="0"/>
      <dgm:spPr/>
    </dgm:pt>
    <dgm:pt modelId="{42910096-1D82-43A0-9041-34679B3F0843}" type="pres">
      <dgm:prSet presAssocID="{945840D4-26E9-4105-9012-4644B702073F}" presName="rootComposite" presStyleCnt="0"/>
      <dgm:spPr/>
    </dgm:pt>
    <dgm:pt modelId="{DB7FD319-1245-4149-A98B-F2CE2D90AB4A}" type="pres">
      <dgm:prSet presAssocID="{945840D4-26E9-4105-9012-4644B702073F}" presName="rootText" presStyleLbl="node1" presStyleIdx="0" presStyleCnt="2" custScaleY="138194"/>
      <dgm:spPr/>
      <dgm:t>
        <a:bodyPr/>
        <a:lstStyle/>
        <a:p>
          <a:endParaRPr lang="ru-RU"/>
        </a:p>
      </dgm:t>
    </dgm:pt>
    <dgm:pt modelId="{63795A88-E5AF-4A20-AF94-4F60533A39C4}" type="pres">
      <dgm:prSet presAssocID="{945840D4-26E9-4105-9012-4644B702073F}" presName="rootConnector" presStyleLbl="node1" presStyleIdx="0" presStyleCnt="2"/>
      <dgm:spPr/>
      <dgm:t>
        <a:bodyPr/>
        <a:lstStyle/>
        <a:p>
          <a:endParaRPr lang="ru-RU"/>
        </a:p>
      </dgm:t>
    </dgm:pt>
    <dgm:pt modelId="{78C8115D-D846-4031-8E76-DEC25933E68D}" type="pres">
      <dgm:prSet presAssocID="{945840D4-26E9-4105-9012-4644B702073F}" presName="childShape" presStyleCnt="0"/>
      <dgm:spPr/>
    </dgm:pt>
    <dgm:pt modelId="{58827DFC-A9D1-4B12-9D4C-78AFE72DCB8B}" type="pres">
      <dgm:prSet presAssocID="{9A31072A-E669-4A1C-9857-0B68B7D889E7}" presName="Name13" presStyleLbl="parChTrans1D2" presStyleIdx="0" presStyleCnt="3"/>
      <dgm:spPr/>
      <dgm:t>
        <a:bodyPr/>
        <a:lstStyle/>
        <a:p>
          <a:endParaRPr lang="ru-RU"/>
        </a:p>
      </dgm:t>
    </dgm:pt>
    <dgm:pt modelId="{D8F517D1-1674-4687-8434-E8C877AC7FFC}" type="pres">
      <dgm:prSet presAssocID="{FE37EA2B-EED4-4A15-A064-3F58C959D203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5498AF-0513-458C-AA0F-81320B9FD627}" type="pres">
      <dgm:prSet presAssocID="{FF5FA000-03B7-4624-9972-AFC949A6A1BE}" presName="Name13" presStyleLbl="parChTrans1D2" presStyleIdx="1" presStyleCnt="3"/>
      <dgm:spPr/>
      <dgm:t>
        <a:bodyPr/>
        <a:lstStyle/>
        <a:p>
          <a:endParaRPr lang="ru-RU"/>
        </a:p>
      </dgm:t>
    </dgm:pt>
    <dgm:pt modelId="{377CA712-6E9F-43C9-8712-BBAC05E7DC15}" type="pres">
      <dgm:prSet presAssocID="{6C0A4691-C5E5-47BB-95C3-982F0F394FEC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81EAA5-1739-454E-9896-3856F9BA1A58}" type="pres">
      <dgm:prSet presAssocID="{B29FA3C7-8960-471D-AC9D-58D9A8002BDD}" presName="root" presStyleCnt="0"/>
      <dgm:spPr/>
    </dgm:pt>
    <dgm:pt modelId="{B7E3638D-139F-4A80-A1DD-D314057070C2}" type="pres">
      <dgm:prSet presAssocID="{B29FA3C7-8960-471D-AC9D-58D9A8002BDD}" presName="rootComposite" presStyleCnt="0"/>
      <dgm:spPr/>
    </dgm:pt>
    <dgm:pt modelId="{A27DA324-10B7-474E-B761-2557C757161E}" type="pres">
      <dgm:prSet presAssocID="{B29FA3C7-8960-471D-AC9D-58D9A8002BDD}" presName="rootText" presStyleLbl="node1" presStyleIdx="1" presStyleCnt="2" custScaleY="138194"/>
      <dgm:spPr/>
      <dgm:t>
        <a:bodyPr/>
        <a:lstStyle/>
        <a:p>
          <a:endParaRPr lang="ru-RU"/>
        </a:p>
      </dgm:t>
    </dgm:pt>
    <dgm:pt modelId="{72AE98F9-1968-4007-A83D-719C0087D133}" type="pres">
      <dgm:prSet presAssocID="{B29FA3C7-8960-471D-AC9D-58D9A8002BDD}" presName="rootConnector" presStyleLbl="node1" presStyleIdx="1" presStyleCnt="2"/>
      <dgm:spPr/>
      <dgm:t>
        <a:bodyPr/>
        <a:lstStyle/>
        <a:p>
          <a:endParaRPr lang="ru-RU"/>
        </a:p>
      </dgm:t>
    </dgm:pt>
    <dgm:pt modelId="{05B0B71E-D394-41F4-AA9D-821E23310C1E}" type="pres">
      <dgm:prSet presAssocID="{B29FA3C7-8960-471D-AC9D-58D9A8002BDD}" presName="childShape" presStyleCnt="0"/>
      <dgm:spPr/>
    </dgm:pt>
    <dgm:pt modelId="{EC1B4019-D4B7-4E88-A186-4CB8B9E10D6A}" type="pres">
      <dgm:prSet presAssocID="{62643600-8DD8-4F1B-8A57-17737F352511}" presName="Name13" presStyleLbl="parChTrans1D2" presStyleIdx="2" presStyleCnt="3"/>
      <dgm:spPr/>
      <dgm:t>
        <a:bodyPr/>
        <a:lstStyle/>
        <a:p>
          <a:endParaRPr lang="ru-RU"/>
        </a:p>
      </dgm:t>
    </dgm:pt>
    <dgm:pt modelId="{69534A15-C9B7-460E-B444-B18F29392E45}" type="pres">
      <dgm:prSet presAssocID="{C8D15D94-CB4B-4F5B-8BFF-B4AA6FDE2F69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D6B3AB-4F6C-4C20-8DB6-A8E9387242C3}" srcId="{B29FA3C7-8960-471D-AC9D-58D9A8002BDD}" destId="{C8D15D94-CB4B-4F5B-8BFF-B4AA6FDE2F69}" srcOrd="0" destOrd="0" parTransId="{62643600-8DD8-4F1B-8A57-17737F352511}" sibTransId="{2069C158-09E5-4D9F-9671-7E93A83EE501}"/>
    <dgm:cxn modelId="{D4DDA52D-F15E-4731-A8B9-33D5A101FF8A}" type="presOf" srcId="{B29FA3C7-8960-471D-AC9D-58D9A8002BDD}" destId="{A27DA324-10B7-474E-B761-2557C757161E}" srcOrd="0" destOrd="0" presId="urn:microsoft.com/office/officeart/2005/8/layout/hierarchy3"/>
    <dgm:cxn modelId="{BBE4AFB7-EDC4-4CC1-9E76-CDE3364AB5C0}" type="presOf" srcId="{62643600-8DD8-4F1B-8A57-17737F352511}" destId="{EC1B4019-D4B7-4E88-A186-4CB8B9E10D6A}" srcOrd="0" destOrd="0" presId="urn:microsoft.com/office/officeart/2005/8/layout/hierarchy3"/>
    <dgm:cxn modelId="{44C1F7C1-3AE2-4F1D-B483-F87E49C88351}" type="presOf" srcId="{9A31072A-E669-4A1C-9857-0B68B7D889E7}" destId="{58827DFC-A9D1-4B12-9D4C-78AFE72DCB8B}" srcOrd="0" destOrd="0" presId="urn:microsoft.com/office/officeart/2005/8/layout/hierarchy3"/>
    <dgm:cxn modelId="{2EA02DFB-C42E-42BC-B81F-234BE323AD42}" type="presOf" srcId="{BA6AB65E-1ED1-49CD-8574-C1AE74C41A84}" destId="{D13070A7-2F13-41F1-9D5D-34446523C62A}" srcOrd="0" destOrd="0" presId="urn:microsoft.com/office/officeart/2005/8/layout/hierarchy3"/>
    <dgm:cxn modelId="{0E552EDD-DAE2-4E0E-B349-FA74877F1CF5}" srcId="{BA6AB65E-1ED1-49CD-8574-C1AE74C41A84}" destId="{B29FA3C7-8960-471D-AC9D-58D9A8002BDD}" srcOrd="1" destOrd="0" parTransId="{E2362ED0-1693-4ABE-ADC4-B67BA8F0839B}" sibTransId="{5E059948-67A0-48A6-B61F-959D563486E6}"/>
    <dgm:cxn modelId="{3BD5D64B-0B60-44B6-92EC-8B11C81BC7AD}" type="presOf" srcId="{6C0A4691-C5E5-47BB-95C3-982F0F394FEC}" destId="{377CA712-6E9F-43C9-8712-BBAC05E7DC15}" srcOrd="0" destOrd="0" presId="urn:microsoft.com/office/officeart/2005/8/layout/hierarchy3"/>
    <dgm:cxn modelId="{E88F0B6C-F7CD-41A5-B390-60A19F02ACEA}" type="presOf" srcId="{C8D15D94-CB4B-4F5B-8BFF-B4AA6FDE2F69}" destId="{69534A15-C9B7-460E-B444-B18F29392E45}" srcOrd="0" destOrd="0" presId="urn:microsoft.com/office/officeart/2005/8/layout/hierarchy3"/>
    <dgm:cxn modelId="{6A15A8D0-99E8-4FB1-AE7F-B3D6CD70AD1B}" srcId="{BA6AB65E-1ED1-49CD-8574-C1AE74C41A84}" destId="{945840D4-26E9-4105-9012-4644B702073F}" srcOrd="0" destOrd="0" parTransId="{44BF329C-1EAA-4451-864B-98C2E942CEA4}" sibTransId="{9C98C71C-5A21-43AB-9897-269C116C182D}"/>
    <dgm:cxn modelId="{07A03549-C42E-4781-83B5-E442B8326732}" type="presOf" srcId="{945840D4-26E9-4105-9012-4644B702073F}" destId="{DB7FD319-1245-4149-A98B-F2CE2D90AB4A}" srcOrd="0" destOrd="0" presId="urn:microsoft.com/office/officeart/2005/8/layout/hierarchy3"/>
    <dgm:cxn modelId="{74B4B653-C8F1-4BB2-ACB0-626055135633}" type="presOf" srcId="{FE37EA2B-EED4-4A15-A064-3F58C959D203}" destId="{D8F517D1-1674-4687-8434-E8C877AC7FFC}" srcOrd="0" destOrd="0" presId="urn:microsoft.com/office/officeart/2005/8/layout/hierarchy3"/>
    <dgm:cxn modelId="{C6D09293-F423-4AC9-BB9A-BA458A3B0A8F}" type="presOf" srcId="{FF5FA000-03B7-4624-9972-AFC949A6A1BE}" destId="{525498AF-0513-458C-AA0F-81320B9FD627}" srcOrd="0" destOrd="0" presId="urn:microsoft.com/office/officeart/2005/8/layout/hierarchy3"/>
    <dgm:cxn modelId="{752D5BD8-4820-4C8E-8C1A-CE1F69CC525D}" srcId="{945840D4-26E9-4105-9012-4644B702073F}" destId="{FE37EA2B-EED4-4A15-A064-3F58C959D203}" srcOrd="0" destOrd="0" parTransId="{9A31072A-E669-4A1C-9857-0B68B7D889E7}" sibTransId="{B4306993-8124-4F42-AA0E-E2FFF6D309E5}"/>
    <dgm:cxn modelId="{A625E1F6-C3C6-4EA0-838C-E125563D2D52}" type="presOf" srcId="{B29FA3C7-8960-471D-AC9D-58D9A8002BDD}" destId="{72AE98F9-1968-4007-A83D-719C0087D133}" srcOrd="1" destOrd="0" presId="urn:microsoft.com/office/officeart/2005/8/layout/hierarchy3"/>
    <dgm:cxn modelId="{B56B1559-01D3-488E-87DB-152F6B1FAC43}" type="presOf" srcId="{945840D4-26E9-4105-9012-4644B702073F}" destId="{63795A88-E5AF-4A20-AF94-4F60533A39C4}" srcOrd="1" destOrd="0" presId="urn:microsoft.com/office/officeart/2005/8/layout/hierarchy3"/>
    <dgm:cxn modelId="{8B201C23-E29D-439B-96F0-EA5734251BD3}" srcId="{945840D4-26E9-4105-9012-4644B702073F}" destId="{6C0A4691-C5E5-47BB-95C3-982F0F394FEC}" srcOrd="1" destOrd="0" parTransId="{FF5FA000-03B7-4624-9972-AFC949A6A1BE}" sibTransId="{5343A2D0-D7B4-46B6-A558-95390D134F6E}"/>
    <dgm:cxn modelId="{DA25BAE7-9E7F-4233-9692-B321017C79BB}" type="presParOf" srcId="{D13070A7-2F13-41F1-9D5D-34446523C62A}" destId="{266EA079-E148-4DB7-B4D7-9F387E5990B1}" srcOrd="0" destOrd="0" presId="urn:microsoft.com/office/officeart/2005/8/layout/hierarchy3"/>
    <dgm:cxn modelId="{0FA99786-8F45-4839-B4BF-405AC240BAE8}" type="presParOf" srcId="{266EA079-E148-4DB7-B4D7-9F387E5990B1}" destId="{42910096-1D82-43A0-9041-34679B3F0843}" srcOrd="0" destOrd="0" presId="urn:microsoft.com/office/officeart/2005/8/layout/hierarchy3"/>
    <dgm:cxn modelId="{0C29BF69-48AD-4936-B1B6-85EC6BCFC6CD}" type="presParOf" srcId="{42910096-1D82-43A0-9041-34679B3F0843}" destId="{DB7FD319-1245-4149-A98B-F2CE2D90AB4A}" srcOrd="0" destOrd="0" presId="urn:microsoft.com/office/officeart/2005/8/layout/hierarchy3"/>
    <dgm:cxn modelId="{379D2DCF-CD86-43C0-80D6-158DD2F691E9}" type="presParOf" srcId="{42910096-1D82-43A0-9041-34679B3F0843}" destId="{63795A88-E5AF-4A20-AF94-4F60533A39C4}" srcOrd="1" destOrd="0" presId="urn:microsoft.com/office/officeart/2005/8/layout/hierarchy3"/>
    <dgm:cxn modelId="{BBEBCF09-8E22-4164-96E4-3B2951B5D7E4}" type="presParOf" srcId="{266EA079-E148-4DB7-B4D7-9F387E5990B1}" destId="{78C8115D-D846-4031-8E76-DEC25933E68D}" srcOrd="1" destOrd="0" presId="urn:microsoft.com/office/officeart/2005/8/layout/hierarchy3"/>
    <dgm:cxn modelId="{A83FD7EF-A017-464C-8E5F-68707229BE37}" type="presParOf" srcId="{78C8115D-D846-4031-8E76-DEC25933E68D}" destId="{58827DFC-A9D1-4B12-9D4C-78AFE72DCB8B}" srcOrd="0" destOrd="0" presId="urn:microsoft.com/office/officeart/2005/8/layout/hierarchy3"/>
    <dgm:cxn modelId="{5130B868-0F9D-4242-B26D-80F812DC27D8}" type="presParOf" srcId="{78C8115D-D846-4031-8E76-DEC25933E68D}" destId="{D8F517D1-1674-4687-8434-E8C877AC7FFC}" srcOrd="1" destOrd="0" presId="urn:microsoft.com/office/officeart/2005/8/layout/hierarchy3"/>
    <dgm:cxn modelId="{52DC4FAD-CEF7-40DB-8426-9C189925958C}" type="presParOf" srcId="{78C8115D-D846-4031-8E76-DEC25933E68D}" destId="{525498AF-0513-458C-AA0F-81320B9FD627}" srcOrd="2" destOrd="0" presId="urn:microsoft.com/office/officeart/2005/8/layout/hierarchy3"/>
    <dgm:cxn modelId="{02DE50FB-A83F-4A96-B121-C8EB1943CA36}" type="presParOf" srcId="{78C8115D-D846-4031-8E76-DEC25933E68D}" destId="{377CA712-6E9F-43C9-8712-BBAC05E7DC15}" srcOrd="3" destOrd="0" presId="urn:microsoft.com/office/officeart/2005/8/layout/hierarchy3"/>
    <dgm:cxn modelId="{778D87FB-DBC2-45A6-9740-62F7162F0309}" type="presParOf" srcId="{D13070A7-2F13-41F1-9D5D-34446523C62A}" destId="{0B81EAA5-1739-454E-9896-3856F9BA1A58}" srcOrd="1" destOrd="0" presId="urn:microsoft.com/office/officeart/2005/8/layout/hierarchy3"/>
    <dgm:cxn modelId="{A2C9C7F6-35A8-47D3-9692-42B0FDE799C4}" type="presParOf" srcId="{0B81EAA5-1739-454E-9896-3856F9BA1A58}" destId="{B7E3638D-139F-4A80-A1DD-D314057070C2}" srcOrd="0" destOrd="0" presId="urn:microsoft.com/office/officeart/2005/8/layout/hierarchy3"/>
    <dgm:cxn modelId="{02B86FEB-BD2E-4421-B079-C3BA6690CCF1}" type="presParOf" srcId="{B7E3638D-139F-4A80-A1DD-D314057070C2}" destId="{A27DA324-10B7-474E-B761-2557C757161E}" srcOrd="0" destOrd="0" presId="urn:microsoft.com/office/officeart/2005/8/layout/hierarchy3"/>
    <dgm:cxn modelId="{40ACC7E5-0403-4798-B055-1B4B14CE4A87}" type="presParOf" srcId="{B7E3638D-139F-4A80-A1DD-D314057070C2}" destId="{72AE98F9-1968-4007-A83D-719C0087D133}" srcOrd="1" destOrd="0" presId="urn:microsoft.com/office/officeart/2005/8/layout/hierarchy3"/>
    <dgm:cxn modelId="{7465EA48-B1D3-4F45-A20D-B33E17DC32EF}" type="presParOf" srcId="{0B81EAA5-1739-454E-9896-3856F9BA1A58}" destId="{05B0B71E-D394-41F4-AA9D-821E23310C1E}" srcOrd="1" destOrd="0" presId="urn:microsoft.com/office/officeart/2005/8/layout/hierarchy3"/>
    <dgm:cxn modelId="{4109F977-D4EF-48FD-9A61-A083A3A01EA4}" type="presParOf" srcId="{05B0B71E-D394-41F4-AA9D-821E23310C1E}" destId="{EC1B4019-D4B7-4E88-A186-4CB8B9E10D6A}" srcOrd="0" destOrd="0" presId="urn:microsoft.com/office/officeart/2005/8/layout/hierarchy3"/>
    <dgm:cxn modelId="{C3FC67E0-1C20-40C0-9663-7A1E79580535}" type="presParOf" srcId="{05B0B71E-D394-41F4-AA9D-821E23310C1E}" destId="{69534A15-C9B7-460E-B444-B18F29392E4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3BA7D0-FF16-457D-ACC7-6DE377FC2D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1B0E767-5187-425D-BF0C-BEC8B9E21460}">
      <dgm:prSet/>
      <dgm:spPr/>
      <dgm:t>
        <a:bodyPr/>
        <a:lstStyle/>
        <a:p>
          <a:pPr algn="l" rtl="0"/>
          <a:r>
            <a:rPr lang="ru-RU" dirty="0" smtClean="0"/>
            <a:t>Рост цен для промышленности 2008-2011 - 100%</a:t>
          </a:r>
          <a:endParaRPr lang="ru-RU" dirty="0"/>
        </a:p>
      </dgm:t>
    </dgm:pt>
    <dgm:pt modelId="{18EF5EF2-32FA-4C93-A1B4-FCE1AF4EAF2E}" type="parTrans" cxnId="{653698FF-D4FF-4872-BB0C-6785CD5866A4}">
      <dgm:prSet/>
      <dgm:spPr/>
      <dgm:t>
        <a:bodyPr/>
        <a:lstStyle/>
        <a:p>
          <a:endParaRPr lang="ru-RU"/>
        </a:p>
      </dgm:t>
    </dgm:pt>
    <dgm:pt modelId="{95DCD7D5-5B1E-4D3E-936F-7983E67C951B}" type="sibTrans" cxnId="{653698FF-D4FF-4872-BB0C-6785CD5866A4}">
      <dgm:prSet/>
      <dgm:spPr/>
      <dgm:t>
        <a:bodyPr/>
        <a:lstStyle/>
        <a:p>
          <a:endParaRPr lang="ru-RU"/>
        </a:p>
      </dgm:t>
    </dgm:pt>
    <dgm:pt modelId="{37103EBF-9FDC-401C-B4DB-90A7CB5987FA}" type="pres">
      <dgm:prSet presAssocID="{A03BA7D0-FF16-457D-ACC7-6DE377FC2D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AAACB8-BC2E-4A8A-A756-057F37B93BD5}" type="pres">
      <dgm:prSet presAssocID="{D1B0E767-5187-425D-BF0C-BEC8B9E21460}" presName="parentText" presStyleLbl="node1" presStyleIdx="0" presStyleCnt="1" custLinFactNeighborX="-2000" custLinFactNeighborY="-5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3698FF-D4FF-4872-BB0C-6785CD5866A4}" srcId="{A03BA7D0-FF16-457D-ACC7-6DE377FC2D10}" destId="{D1B0E767-5187-425D-BF0C-BEC8B9E21460}" srcOrd="0" destOrd="0" parTransId="{18EF5EF2-32FA-4C93-A1B4-FCE1AF4EAF2E}" sibTransId="{95DCD7D5-5B1E-4D3E-936F-7983E67C951B}"/>
    <dgm:cxn modelId="{B5F2F8AF-93CC-4CC2-99FB-715A10D3BF73}" type="presOf" srcId="{D1B0E767-5187-425D-BF0C-BEC8B9E21460}" destId="{A9AAACB8-BC2E-4A8A-A756-057F37B93BD5}" srcOrd="0" destOrd="0" presId="urn:microsoft.com/office/officeart/2005/8/layout/vList2"/>
    <dgm:cxn modelId="{099CD38E-6AD9-4F79-8DC2-8A691D981226}" type="presOf" srcId="{A03BA7D0-FF16-457D-ACC7-6DE377FC2D10}" destId="{37103EBF-9FDC-401C-B4DB-90A7CB5987FA}" srcOrd="0" destOrd="0" presId="urn:microsoft.com/office/officeart/2005/8/layout/vList2"/>
    <dgm:cxn modelId="{E7FF4DAF-C8D5-4CA3-8691-285C92211CE6}" type="presParOf" srcId="{37103EBF-9FDC-401C-B4DB-90A7CB5987FA}" destId="{A9AAACB8-BC2E-4A8A-A756-057F37B93B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107F00-5D80-43E3-A275-2E6E08CB101D}" type="doc">
      <dgm:prSet loTypeId="urn:microsoft.com/office/officeart/2005/8/layout/pyramid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602835F-E8CC-4255-9172-93E4F1592E4F}">
      <dgm:prSet phldrT="[Текст]"/>
      <dgm:spPr/>
      <dgm:t>
        <a:bodyPr/>
        <a:lstStyle/>
        <a:p>
          <a:r>
            <a:rPr lang="ru-RU" dirty="0" smtClean="0"/>
            <a:t>Надежность электроснабжения</a:t>
          </a:r>
          <a:endParaRPr lang="ru-RU" dirty="0"/>
        </a:p>
      </dgm:t>
    </dgm:pt>
    <dgm:pt modelId="{8E7174E5-5F12-4477-A158-E3C78C7C0D73}" type="parTrans" cxnId="{AAE01FCC-FE77-4D51-B39A-C06A9A470431}">
      <dgm:prSet/>
      <dgm:spPr/>
      <dgm:t>
        <a:bodyPr/>
        <a:lstStyle/>
        <a:p>
          <a:endParaRPr lang="ru-RU"/>
        </a:p>
      </dgm:t>
    </dgm:pt>
    <dgm:pt modelId="{33C6FA03-80DE-4936-9992-01BE02200F24}" type="sibTrans" cxnId="{AAE01FCC-FE77-4D51-B39A-C06A9A470431}">
      <dgm:prSet/>
      <dgm:spPr/>
      <dgm:t>
        <a:bodyPr/>
        <a:lstStyle/>
        <a:p>
          <a:endParaRPr lang="ru-RU"/>
        </a:p>
      </dgm:t>
    </dgm:pt>
    <dgm:pt modelId="{E501D81E-554D-4FE7-821A-E949226CB8E6}">
      <dgm:prSet phldrT="[Текст]"/>
      <dgm:spPr/>
      <dgm:t>
        <a:bodyPr/>
        <a:lstStyle/>
        <a:p>
          <a:r>
            <a:rPr lang="ru-RU" dirty="0" smtClean="0"/>
            <a:t>Обоснованность цены на электроэнергию</a:t>
          </a:r>
          <a:endParaRPr lang="ru-RU" dirty="0"/>
        </a:p>
      </dgm:t>
    </dgm:pt>
    <dgm:pt modelId="{1315F253-FC36-4578-937B-E63454CC570C}" type="parTrans" cxnId="{D1853728-AA87-416D-A553-EFF1330199F4}">
      <dgm:prSet/>
      <dgm:spPr/>
      <dgm:t>
        <a:bodyPr/>
        <a:lstStyle/>
        <a:p>
          <a:endParaRPr lang="ru-RU"/>
        </a:p>
      </dgm:t>
    </dgm:pt>
    <dgm:pt modelId="{A4764CD9-09B2-47EB-B750-F4C79DDDA96B}" type="sibTrans" cxnId="{D1853728-AA87-416D-A553-EFF1330199F4}">
      <dgm:prSet/>
      <dgm:spPr/>
      <dgm:t>
        <a:bodyPr/>
        <a:lstStyle/>
        <a:p>
          <a:endParaRPr lang="ru-RU"/>
        </a:p>
      </dgm:t>
    </dgm:pt>
    <dgm:pt modelId="{A6CA6AFB-DEB9-4125-91BA-5C9FEE24340B}">
      <dgm:prSet phldrT="[Текст]"/>
      <dgm:spPr/>
      <dgm:t>
        <a:bodyPr/>
        <a:lstStyle/>
        <a:p>
          <a:r>
            <a:rPr lang="ru-RU" dirty="0" smtClean="0"/>
            <a:t>Реальная конкуренция на  рынке</a:t>
          </a:r>
          <a:endParaRPr lang="ru-RU" dirty="0"/>
        </a:p>
      </dgm:t>
    </dgm:pt>
    <dgm:pt modelId="{83C53ED9-0A2F-4C26-A97C-D1A648FE09BE}" type="parTrans" cxnId="{3735066F-0A2F-4C36-916A-2D73D2A789B5}">
      <dgm:prSet/>
      <dgm:spPr/>
      <dgm:t>
        <a:bodyPr/>
        <a:lstStyle/>
        <a:p>
          <a:endParaRPr lang="ru-RU"/>
        </a:p>
      </dgm:t>
    </dgm:pt>
    <dgm:pt modelId="{175B8852-B0C1-414D-9B02-7D9EBA064498}" type="sibTrans" cxnId="{3735066F-0A2F-4C36-916A-2D73D2A789B5}">
      <dgm:prSet/>
      <dgm:spPr/>
      <dgm:t>
        <a:bodyPr/>
        <a:lstStyle/>
        <a:p>
          <a:endParaRPr lang="ru-RU"/>
        </a:p>
      </dgm:t>
    </dgm:pt>
    <dgm:pt modelId="{61177A29-6972-414A-B511-BCB057E42A13}">
      <dgm:prSet phldrT="[Текст]"/>
      <dgm:spPr/>
      <dgm:t>
        <a:bodyPr/>
        <a:lstStyle/>
        <a:p>
          <a:r>
            <a:rPr lang="ru-RU" dirty="0" smtClean="0"/>
            <a:t>Простота ценообразования, правил и регламентов</a:t>
          </a:r>
          <a:endParaRPr lang="ru-RU" dirty="0"/>
        </a:p>
      </dgm:t>
    </dgm:pt>
    <dgm:pt modelId="{362127B2-3022-489A-B9B9-8D7567B4F1BA}" type="parTrans" cxnId="{6590F613-53E9-41F5-9E5C-02E5AC884782}">
      <dgm:prSet/>
      <dgm:spPr/>
      <dgm:t>
        <a:bodyPr/>
        <a:lstStyle/>
        <a:p>
          <a:endParaRPr lang="ru-RU"/>
        </a:p>
      </dgm:t>
    </dgm:pt>
    <dgm:pt modelId="{453738AF-D56A-445C-8C3B-BC009D24751C}" type="sibTrans" cxnId="{6590F613-53E9-41F5-9E5C-02E5AC884782}">
      <dgm:prSet/>
      <dgm:spPr/>
      <dgm:t>
        <a:bodyPr/>
        <a:lstStyle/>
        <a:p>
          <a:endParaRPr lang="ru-RU"/>
        </a:p>
      </dgm:t>
    </dgm:pt>
    <dgm:pt modelId="{0FEC4910-9062-419F-A8D6-F5D6FAAFEFC9}">
      <dgm:prSet phldrT="[Текст]"/>
      <dgm:spPr/>
      <dgm:t>
        <a:bodyPr/>
        <a:lstStyle/>
        <a:p>
          <a:r>
            <a:rPr lang="ru-RU" dirty="0" smtClean="0"/>
            <a:t>Возможность долгосрочного планирования затрат на энергоресурсы</a:t>
          </a:r>
          <a:endParaRPr lang="ru-RU" dirty="0"/>
        </a:p>
      </dgm:t>
    </dgm:pt>
    <dgm:pt modelId="{8A2302D3-40C9-4C9F-BF4A-801818D14F2E}" type="parTrans" cxnId="{198B30CF-FF4C-42CF-BB41-F98D2C932476}">
      <dgm:prSet/>
      <dgm:spPr/>
      <dgm:t>
        <a:bodyPr/>
        <a:lstStyle/>
        <a:p>
          <a:endParaRPr lang="ru-RU"/>
        </a:p>
      </dgm:t>
    </dgm:pt>
    <dgm:pt modelId="{3396AF77-AC83-48E1-BFAC-C1A11B2F79D0}" type="sibTrans" cxnId="{198B30CF-FF4C-42CF-BB41-F98D2C932476}">
      <dgm:prSet/>
      <dgm:spPr/>
      <dgm:t>
        <a:bodyPr/>
        <a:lstStyle/>
        <a:p>
          <a:endParaRPr lang="ru-RU"/>
        </a:p>
      </dgm:t>
    </dgm:pt>
    <dgm:pt modelId="{03F2A968-73DD-4A5C-9C15-B2D0103D2906}" type="pres">
      <dgm:prSet presAssocID="{5D107F00-5D80-43E3-A275-2E6E08CB101D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83963A00-8069-4444-9DE8-C03C934D6D09}" type="pres">
      <dgm:prSet presAssocID="{5D107F00-5D80-43E3-A275-2E6E08CB101D}" presName="pyramid" presStyleLbl="node1" presStyleIdx="0" presStyleCnt="1"/>
      <dgm:spPr/>
    </dgm:pt>
    <dgm:pt modelId="{3B4D713D-493C-4E32-8CF6-BAC625E38D9F}" type="pres">
      <dgm:prSet presAssocID="{5D107F00-5D80-43E3-A275-2E6E08CB101D}" presName="theList" presStyleCnt="0"/>
      <dgm:spPr/>
    </dgm:pt>
    <dgm:pt modelId="{AE6896B0-4CB1-48D1-B168-2DA805351260}" type="pres">
      <dgm:prSet presAssocID="{E602835F-E8CC-4255-9172-93E4F1592E4F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3FEF07-0E48-4A82-8C24-61ADF28C8224}" type="pres">
      <dgm:prSet presAssocID="{E602835F-E8CC-4255-9172-93E4F1592E4F}" presName="aSpace" presStyleCnt="0"/>
      <dgm:spPr/>
    </dgm:pt>
    <dgm:pt modelId="{BF262ACA-0A35-47A6-86CF-083C889F4894}" type="pres">
      <dgm:prSet presAssocID="{E501D81E-554D-4FE7-821A-E949226CB8E6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08F5A5-A5B5-41CF-B2C6-8E17147DEE28}" type="pres">
      <dgm:prSet presAssocID="{E501D81E-554D-4FE7-821A-E949226CB8E6}" presName="aSpace" presStyleCnt="0"/>
      <dgm:spPr/>
    </dgm:pt>
    <dgm:pt modelId="{6C80DB1F-6E60-4054-9DA7-D9B22F79CE71}" type="pres">
      <dgm:prSet presAssocID="{A6CA6AFB-DEB9-4125-91BA-5C9FEE24340B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09A32C-DE22-4328-9AE1-6375A78BCDB5}" type="pres">
      <dgm:prSet presAssocID="{A6CA6AFB-DEB9-4125-91BA-5C9FEE24340B}" presName="aSpace" presStyleCnt="0"/>
      <dgm:spPr/>
    </dgm:pt>
    <dgm:pt modelId="{900C5F08-5175-4BF6-AA10-809BB5DA988A}" type="pres">
      <dgm:prSet presAssocID="{61177A29-6972-414A-B511-BCB057E42A13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5AB691-46E5-4772-934B-DEA284F364C6}" type="pres">
      <dgm:prSet presAssocID="{61177A29-6972-414A-B511-BCB057E42A13}" presName="aSpace" presStyleCnt="0"/>
      <dgm:spPr/>
    </dgm:pt>
    <dgm:pt modelId="{B4978521-6F9B-4544-AA06-928E18E36BC8}" type="pres">
      <dgm:prSet presAssocID="{0FEC4910-9062-419F-A8D6-F5D6FAAFEFC9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1336B4-5F50-4010-B1E9-A7C85B65FD22}" type="pres">
      <dgm:prSet presAssocID="{0FEC4910-9062-419F-A8D6-F5D6FAAFEFC9}" presName="aSpace" presStyleCnt="0"/>
      <dgm:spPr/>
    </dgm:pt>
  </dgm:ptLst>
  <dgm:cxnLst>
    <dgm:cxn modelId="{198B30CF-FF4C-42CF-BB41-F98D2C932476}" srcId="{5D107F00-5D80-43E3-A275-2E6E08CB101D}" destId="{0FEC4910-9062-419F-A8D6-F5D6FAAFEFC9}" srcOrd="4" destOrd="0" parTransId="{8A2302D3-40C9-4C9F-BF4A-801818D14F2E}" sibTransId="{3396AF77-AC83-48E1-BFAC-C1A11B2F79D0}"/>
    <dgm:cxn modelId="{AAE01FCC-FE77-4D51-B39A-C06A9A470431}" srcId="{5D107F00-5D80-43E3-A275-2E6E08CB101D}" destId="{E602835F-E8CC-4255-9172-93E4F1592E4F}" srcOrd="0" destOrd="0" parTransId="{8E7174E5-5F12-4477-A158-E3C78C7C0D73}" sibTransId="{33C6FA03-80DE-4936-9992-01BE02200F24}"/>
    <dgm:cxn modelId="{D1853728-AA87-416D-A553-EFF1330199F4}" srcId="{5D107F00-5D80-43E3-A275-2E6E08CB101D}" destId="{E501D81E-554D-4FE7-821A-E949226CB8E6}" srcOrd="1" destOrd="0" parTransId="{1315F253-FC36-4578-937B-E63454CC570C}" sibTransId="{A4764CD9-09B2-47EB-B750-F4C79DDDA96B}"/>
    <dgm:cxn modelId="{4A266FD4-B0D2-497A-A8D8-662C1F35DEF6}" type="presOf" srcId="{61177A29-6972-414A-B511-BCB057E42A13}" destId="{900C5F08-5175-4BF6-AA10-809BB5DA988A}" srcOrd="0" destOrd="0" presId="urn:microsoft.com/office/officeart/2005/8/layout/pyramid2"/>
    <dgm:cxn modelId="{88DF9436-0925-4642-88B7-C68470EE8EFB}" type="presOf" srcId="{A6CA6AFB-DEB9-4125-91BA-5C9FEE24340B}" destId="{6C80DB1F-6E60-4054-9DA7-D9B22F79CE71}" srcOrd="0" destOrd="0" presId="urn:microsoft.com/office/officeart/2005/8/layout/pyramid2"/>
    <dgm:cxn modelId="{3B16B7FC-E326-4C4E-8C92-C9ECF57B5386}" type="presOf" srcId="{E501D81E-554D-4FE7-821A-E949226CB8E6}" destId="{BF262ACA-0A35-47A6-86CF-083C889F4894}" srcOrd="0" destOrd="0" presId="urn:microsoft.com/office/officeart/2005/8/layout/pyramid2"/>
    <dgm:cxn modelId="{D5293C86-1E19-43A8-93BA-6CB791BA8773}" type="presOf" srcId="{0FEC4910-9062-419F-A8D6-F5D6FAAFEFC9}" destId="{B4978521-6F9B-4544-AA06-928E18E36BC8}" srcOrd="0" destOrd="0" presId="urn:microsoft.com/office/officeart/2005/8/layout/pyramid2"/>
    <dgm:cxn modelId="{6590F613-53E9-41F5-9E5C-02E5AC884782}" srcId="{5D107F00-5D80-43E3-A275-2E6E08CB101D}" destId="{61177A29-6972-414A-B511-BCB057E42A13}" srcOrd="3" destOrd="0" parTransId="{362127B2-3022-489A-B9B9-8D7567B4F1BA}" sibTransId="{453738AF-D56A-445C-8C3B-BC009D24751C}"/>
    <dgm:cxn modelId="{17466913-AFA6-4C66-ADC9-4026D8D0FBFD}" type="presOf" srcId="{E602835F-E8CC-4255-9172-93E4F1592E4F}" destId="{AE6896B0-4CB1-48D1-B168-2DA805351260}" srcOrd="0" destOrd="0" presId="urn:microsoft.com/office/officeart/2005/8/layout/pyramid2"/>
    <dgm:cxn modelId="{61676216-BE4C-43C6-A528-8BE89E50BA8D}" type="presOf" srcId="{5D107F00-5D80-43E3-A275-2E6E08CB101D}" destId="{03F2A968-73DD-4A5C-9C15-B2D0103D2906}" srcOrd="0" destOrd="0" presId="urn:microsoft.com/office/officeart/2005/8/layout/pyramid2"/>
    <dgm:cxn modelId="{3735066F-0A2F-4C36-916A-2D73D2A789B5}" srcId="{5D107F00-5D80-43E3-A275-2E6E08CB101D}" destId="{A6CA6AFB-DEB9-4125-91BA-5C9FEE24340B}" srcOrd="2" destOrd="0" parTransId="{83C53ED9-0A2F-4C26-A97C-D1A648FE09BE}" sibTransId="{175B8852-B0C1-414D-9B02-7D9EBA064498}"/>
    <dgm:cxn modelId="{562E2F6F-89BB-46B0-B2EC-DA880F102E0F}" type="presParOf" srcId="{03F2A968-73DD-4A5C-9C15-B2D0103D2906}" destId="{83963A00-8069-4444-9DE8-C03C934D6D09}" srcOrd="0" destOrd="0" presId="urn:microsoft.com/office/officeart/2005/8/layout/pyramid2"/>
    <dgm:cxn modelId="{5F35A07B-8DA3-4E8C-BADB-2C2A67B6ACFC}" type="presParOf" srcId="{03F2A968-73DD-4A5C-9C15-B2D0103D2906}" destId="{3B4D713D-493C-4E32-8CF6-BAC625E38D9F}" srcOrd="1" destOrd="0" presId="urn:microsoft.com/office/officeart/2005/8/layout/pyramid2"/>
    <dgm:cxn modelId="{DFCB9D02-F47D-499C-8345-951C06A06CCF}" type="presParOf" srcId="{3B4D713D-493C-4E32-8CF6-BAC625E38D9F}" destId="{AE6896B0-4CB1-48D1-B168-2DA805351260}" srcOrd="0" destOrd="0" presId="urn:microsoft.com/office/officeart/2005/8/layout/pyramid2"/>
    <dgm:cxn modelId="{F68ADD55-7A19-40D7-8591-B71B1DD5E167}" type="presParOf" srcId="{3B4D713D-493C-4E32-8CF6-BAC625E38D9F}" destId="{933FEF07-0E48-4A82-8C24-61ADF28C8224}" srcOrd="1" destOrd="0" presId="urn:microsoft.com/office/officeart/2005/8/layout/pyramid2"/>
    <dgm:cxn modelId="{C6FD0401-F625-4387-AFA4-AAFC27DD0179}" type="presParOf" srcId="{3B4D713D-493C-4E32-8CF6-BAC625E38D9F}" destId="{BF262ACA-0A35-47A6-86CF-083C889F4894}" srcOrd="2" destOrd="0" presId="urn:microsoft.com/office/officeart/2005/8/layout/pyramid2"/>
    <dgm:cxn modelId="{FBA30F85-A4AD-479B-B8D2-81C6604828D4}" type="presParOf" srcId="{3B4D713D-493C-4E32-8CF6-BAC625E38D9F}" destId="{B408F5A5-A5B5-41CF-B2C6-8E17147DEE28}" srcOrd="3" destOrd="0" presId="urn:microsoft.com/office/officeart/2005/8/layout/pyramid2"/>
    <dgm:cxn modelId="{BC8A7B3D-5CD2-4222-B765-3DFCA737D05B}" type="presParOf" srcId="{3B4D713D-493C-4E32-8CF6-BAC625E38D9F}" destId="{6C80DB1F-6E60-4054-9DA7-D9B22F79CE71}" srcOrd="4" destOrd="0" presId="urn:microsoft.com/office/officeart/2005/8/layout/pyramid2"/>
    <dgm:cxn modelId="{C5FE4C42-73CB-48FB-BB91-8F44D23D959D}" type="presParOf" srcId="{3B4D713D-493C-4E32-8CF6-BAC625E38D9F}" destId="{0309A32C-DE22-4328-9AE1-6375A78BCDB5}" srcOrd="5" destOrd="0" presId="urn:microsoft.com/office/officeart/2005/8/layout/pyramid2"/>
    <dgm:cxn modelId="{0B6575E1-9177-44A0-B619-9827BD407DDA}" type="presParOf" srcId="{3B4D713D-493C-4E32-8CF6-BAC625E38D9F}" destId="{900C5F08-5175-4BF6-AA10-809BB5DA988A}" srcOrd="6" destOrd="0" presId="urn:microsoft.com/office/officeart/2005/8/layout/pyramid2"/>
    <dgm:cxn modelId="{30D1F16F-DAE1-430D-BC10-0DBC54A47590}" type="presParOf" srcId="{3B4D713D-493C-4E32-8CF6-BAC625E38D9F}" destId="{255AB691-46E5-4772-934B-DEA284F364C6}" srcOrd="7" destOrd="0" presId="urn:microsoft.com/office/officeart/2005/8/layout/pyramid2"/>
    <dgm:cxn modelId="{CA826C6F-FD63-4B18-AB3D-4269440BF077}" type="presParOf" srcId="{3B4D713D-493C-4E32-8CF6-BAC625E38D9F}" destId="{B4978521-6F9B-4544-AA06-928E18E36BC8}" srcOrd="8" destOrd="0" presId="urn:microsoft.com/office/officeart/2005/8/layout/pyramid2"/>
    <dgm:cxn modelId="{5599FB09-3035-4942-A51F-E7063C78EC89}" type="presParOf" srcId="{3B4D713D-493C-4E32-8CF6-BAC625E38D9F}" destId="{E71336B4-5F50-4010-B1E9-A7C85B65FD22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0139E6-0715-4F79-9F09-12BB3709361F}" type="doc">
      <dgm:prSet loTypeId="urn:microsoft.com/office/officeart/2008/layout/Lin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084051-96FC-42B4-ACD6-CC5517BD0A03}">
      <dgm:prSet custT="1"/>
      <dgm:spPr/>
      <dgm:t>
        <a:bodyPr/>
        <a:lstStyle/>
        <a:p>
          <a:pPr rtl="0"/>
          <a:r>
            <a:rPr lang="ru-RU" sz="2000" baseline="0" dirty="0" smtClean="0"/>
            <a:t>Изменение модели оптового рынка с движением в сторону </a:t>
          </a:r>
          <a:r>
            <a:rPr lang="ru-RU" sz="2000" baseline="0" dirty="0" err="1" smtClean="0"/>
            <a:t>одноставочной</a:t>
          </a:r>
          <a:r>
            <a:rPr lang="ru-RU" sz="2000" baseline="0" dirty="0" smtClean="0"/>
            <a:t> модели</a:t>
          </a:r>
          <a:endParaRPr lang="ru-RU" sz="2000" baseline="0" dirty="0"/>
        </a:p>
      </dgm:t>
    </dgm:pt>
    <dgm:pt modelId="{7AEDF1CE-0A00-4E99-A25D-7D09878145E3}" type="parTrans" cxnId="{6B7F7122-ED35-4235-9912-77FE166C1007}">
      <dgm:prSet/>
      <dgm:spPr/>
      <dgm:t>
        <a:bodyPr/>
        <a:lstStyle/>
        <a:p>
          <a:endParaRPr lang="ru-RU"/>
        </a:p>
      </dgm:t>
    </dgm:pt>
    <dgm:pt modelId="{B3EE5F4A-76B3-4772-AD4A-4809BB09A84C}" type="sibTrans" cxnId="{6B7F7122-ED35-4235-9912-77FE166C1007}">
      <dgm:prSet/>
      <dgm:spPr/>
      <dgm:t>
        <a:bodyPr/>
        <a:lstStyle/>
        <a:p>
          <a:endParaRPr lang="ru-RU"/>
        </a:p>
      </dgm:t>
    </dgm:pt>
    <dgm:pt modelId="{780516E7-DA4E-4707-85DB-4F9E822F9B9F}">
      <dgm:prSet/>
      <dgm:spPr/>
      <dgm:t>
        <a:bodyPr/>
        <a:lstStyle/>
        <a:p>
          <a:pPr rtl="0"/>
          <a:r>
            <a:rPr lang="ru-RU" dirty="0" smtClean="0"/>
            <a:t>Стимулирование к заключению долгосрочных контрактов – потребители заключившие долгосрочный контракт оплачивают мощность по плановому коэффициенту резервирования, а производители, не  заключившие контракт рискуют не получить плату за мощность</a:t>
          </a:r>
          <a:endParaRPr lang="ru-RU" dirty="0"/>
        </a:p>
      </dgm:t>
    </dgm:pt>
    <dgm:pt modelId="{486E7D37-0E05-436A-BB53-65CAFAE7BB8A}" type="parTrans" cxnId="{D733D8C4-2BC0-42AC-8030-94F4FA092DF0}">
      <dgm:prSet/>
      <dgm:spPr/>
      <dgm:t>
        <a:bodyPr/>
        <a:lstStyle/>
        <a:p>
          <a:endParaRPr lang="ru-RU"/>
        </a:p>
      </dgm:t>
    </dgm:pt>
    <dgm:pt modelId="{1D183A95-0AB1-4B60-8ED4-918D308B105E}" type="sibTrans" cxnId="{D733D8C4-2BC0-42AC-8030-94F4FA092DF0}">
      <dgm:prSet/>
      <dgm:spPr/>
      <dgm:t>
        <a:bodyPr/>
        <a:lstStyle/>
        <a:p>
          <a:endParaRPr lang="ru-RU"/>
        </a:p>
      </dgm:t>
    </dgm:pt>
    <dgm:pt modelId="{47B530E3-B9EB-4DC4-AF88-B843E33B5A1E}">
      <dgm:prSet/>
      <dgm:spPr/>
      <dgm:t>
        <a:bodyPr/>
        <a:lstStyle/>
        <a:p>
          <a:pPr rtl="0"/>
          <a:r>
            <a:rPr kumimoji="0" lang="ru-RU" dirty="0" smtClean="0"/>
            <a:t>Предусмотреть систему стимулирования</a:t>
          </a:r>
          <a:r>
            <a:rPr kumimoji="0" lang="en-US" dirty="0" smtClean="0"/>
            <a:t> </a:t>
          </a:r>
          <a:r>
            <a:rPr kumimoji="0" lang="ru-RU" dirty="0" smtClean="0"/>
            <a:t>для потребителей производить самоограничения в случае необходимости обеспечения надежной работы ЕЭС с уменьшением платежа за резерв</a:t>
          </a:r>
          <a:endParaRPr lang="ru-RU" dirty="0"/>
        </a:p>
      </dgm:t>
    </dgm:pt>
    <dgm:pt modelId="{A50C5CE2-DDFA-48A2-8854-755E041B542F}" type="parTrans" cxnId="{E70C043E-E216-4FC0-8553-995E44C95F52}">
      <dgm:prSet/>
      <dgm:spPr/>
      <dgm:t>
        <a:bodyPr/>
        <a:lstStyle/>
        <a:p>
          <a:endParaRPr lang="ru-RU"/>
        </a:p>
      </dgm:t>
    </dgm:pt>
    <dgm:pt modelId="{63257F54-F66C-44CE-98AF-80DA76F96870}" type="sibTrans" cxnId="{E70C043E-E216-4FC0-8553-995E44C95F52}">
      <dgm:prSet/>
      <dgm:spPr/>
      <dgm:t>
        <a:bodyPr/>
        <a:lstStyle/>
        <a:p>
          <a:endParaRPr lang="ru-RU"/>
        </a:p>
      </dgm:t>
    </dgm:pt>
    <dgm:pt modelId="{CC9183EA-431D-4C1F-9119-80F26965FA92}" type="pres">
      <dgm:prSet presAssocID="{D80139E6-0715-4F79-9F09-12BB3709361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66224A9-A404-4085-915D-DADA226A5F00}" type="pres">
      <dgm:prSet presAssocID="{4E084051-96FC-42B4-ACD6-CC5517BD0A03}" presName="thickLine" presStyleLbl="alignNode1" presStyleIdx="0" presStyleCnt="3"/>
      <dgm:spPr/>
      <dgm:t>
        <a:bodyPr/>
        <a:lstStyle/>
        <a:p>
          <a:endParaRPr lang="ru-RU"/>
        </a:p>
      </dgm:t>
    </dgm:pt>
    <dgm:pt modelId="{0E963257-4BE9-4778-A7BE-E52A83061544}" type="pres">
      <dgm:prSet presAssocID="{4E084051-96FC-42B4-ACD6-CC5517BD0A03}" presName="horz1" presStyleCnt="0"/>
      <dgm:spPr/>
      <dgm:t>
        <a:bodyPr/>
        <a:lstStyle/>
        <a:p>
          <a:endParaRPr lang="ru-RU"/>
        </a:p>
      </dgm:t>
    </dgm:pt>
    <dgm:pt modelId="{76340C35-38CF-417C-96A7-64524279152C}" type="pres">
      <dgm:prSet presAssocID="{4E084051-96FC-42B4-ACD6-CC5517BD0A03}" presName="tx1" presStyleLbl="revTx" presStyleIdx="0" presStyleCnt="3"/>
      <dgm:spPr/>
      <dgm:t>
        <a:bodyPr/>
        <a:lstStyle/>
        <a:p>
          <a:endParaRPr lang="ru-RU"/>
        </a:p>
      </dgm:t>
    </dgm:pt>
    <dgm:pt modelId="{2BE7033A-EA51-4A41-AD1D-B5AC93CE2D26}" type="pres">
      <dgm:prSet presAssocID="{4E084051-96FC-42B4-ACD6-CC5517BD0A03}" presName="vert1" presStyleCnt="0"/>
      <dgm:spPr/>
      <dgm:t>
        <a:bodyPr/>
        <a:lstStyle/>
        <a:p>
          <a:endParaRPr lang="ru-RU"/>
        </a:p>
      </dgm:t>
    </dgm:pt>
    <dgm:pt modelId="{47EBDD3D-97A0-4840-AA06-63B8E355BC25}" type="pres">
      <dgm:prSet presAssocID="{780516E7-DA4E-4707-85DB-4F9E822F9B9F}" presName="thickLine" presStyleLbl="alignNode1" presStyleIdx="1" presStyleCnt="3"/>
      <dgm:spPr/>
      <dgm:t>
        <a:bodyPr/>
        <a:lstStyle/>
        <a:p>
          <a:endParaRPr lang="ru-RU"/>
        </a:p>
      </dgm:t>
    </dgm:pt>
    <dgm:pt modelId="{1988B035-4D0E-48A7-A4DB-F73CD9A703C9}" type="pres">
      <dgm:prSet presAssocID="{780516E7-DA4E-4707-85DB-4F9E822F9B9F}" presName="horz1" presStyleCnt="0"/>
      <dgm:spPr/>
      <dgm:t>
        <a:bodyPr/>
        <a:lstStyle/>
        <a:p>
          <a:endParaRPr lang="ru-RU"/>
        </a:p>
      </dgm:t>
    </dgm:pt>
    <dgm:pt modelId="{60639F84-4463-4F4E-BAC6-BEBF0D8AFB1B}" type="pres">
      <dgm:prSet presAssocID="{780516E7-DA4E-4707-85DB-4F9E822F9B9F}" presName="tx1" presStyleLbl="revTx" presStyleIdx="1" presStyleCnt="3"/>
      <dgm:spPr/>
      <dgm:t>
        <a:bodyPr/>
        <a:lstStyle/>
        <a:p>
          <a:endParaRPr lang="ru-RU"/>
        </a:p>
      </dgm:t>
    </dgm:pt>
    <dgm:pt modelId="{DBDE0B1E-54D7-4928-B3E2-12663BD79FAA}" type="pres">
      <dgm:prSet presAssocID="{780516E7-DA4E-4707-85DB-4F9E822F9B9F}" presName="vert1" presStyleCnt="0"/>
      <dgm:spPr/>
      <dgm:t>
        <a:bodyPr/>
        <a:lstStyle/>
        <a:p>
          <a:endParaRPr lang="ru-RU"/>
        </a:p>
      </dgm:t>
    </dgm:pt>
    <dgm:pt modelId="{95B61E58-A482-46E4-A64D-1564A6CCD4FC}" type="pres">
      <dgm:prSet presAssocID="{47B530E3-B9EB-4DC4-AF88-B843E33B5A1E}" presName="thickLine" presStyleLbl="alignNode1" presStyleIdx="2" presStyleCnt="3"/>
      <dgm:spPr/>
      <dgm:t>
        <a:bodyPr/>
        <a:lstStyle/>
        <a:p>
          <a:endParaRPr lang="ru-RU"/>
        </a:p>
      </dgm:t>
    </dgm:pt>
    <dgm:pt modelId="{AC6ABD46-FF09-4CC0-9283-50A070E5C564}" type="pres">
      <dgm:prSet presAssocID="{47B530E3-B9EB-4DC4-AF88-B843E33B5A1E}" presName="horz1" presStyleCnt="0"/>
      <dgm:spPr/>
      <dgm:t>
        <a:bodyPr/>
        <a:lstStyle/>
        <a:p>
          <a:endParaRPr lang="ru-RU"/>
        </a:p>
      </dgm:t>
    </dgm:pt>
    <dgm:pt modelId="{7F45B297-8616-4D11-8CD0-760ECFE8C163}" type="pres">
      <dgm:prSet presAssocID="{47B530E3-B9EB-4DC4-AF88-B843E33B5A1E}" presName="tx1" presStyleLbl="revTx" presStyleIdx="2" presStyleCnt="3"/>
      <dgm:spPr/>
      <dgm:t>
        <a:bodyPr/>
        <a:lstStyle/>
        <a:p>
          <a:endParaRPr lang="ru-RU"/>
        </a:p>
      </dgm:t>
    </dgm:pt>
    <dgm:pt modelId="{CCCC96BE-07BA-4D8F-BD81-0E73297C44B6}" type="pres">
      <dgm:prSet presAssocID="{47B530E3-B9EB-4DC4-AF88-B843E33B5A1E}" presName="vert1" presStyleCnt="0"/>
      <dgm:spPr/>
      <dgm:t>
        <a:bodyPr/>
        <a:lstStyle/>
        <a:p>
          <a:endParaRPr lang="ru-RU"/>
        </a:p>
      </dgm:t>
    </dgm:pt>
  </dgm:ptLst>
  <dgm:cxnLst>
    <dgm:cxn modelId="{B3C3A826-4B65-4D91-80E1-4E670A54ECB9}" type="presOf" srcId="{780516E7-DA4E-4707-85DB-4F9E822F9B9F}" destId="{60639F84-4463-4F4E-BAC6-BEBF0D8AFB1B}" srcOrd="0" destOrd="0" presId="urn:microsoft.com/office/officeart/2008/layout/LinedList"/>
    <dgm:cxn modelId="{D733D8C4-2BC0-42AC-8030-94F4FA092DF0}" srcId="{D80139E6-0715-4F79-9F09-12BB3709361F}" destId="{780516E7-DA4E-4707-85DB-4F9E822F9B9F}" srcOrd="1" destOrd="0" parTransId="{486E7D37-0E05-436A-BB53-65CAFAE7BB8A}" sibTransId="{1D183A95-0AB1-4B60-8ED4-918D308B105E}"/>
    <dgm:cxn modelId="{E70C043E-E216-4FC0-8553-995E44C95F52}" srcId="{D80139E6-0715-4F79-9F09-12BB3709361F}" destId="{47B530E3-B9EB-4DC4-AF88-B843E33B5A1E}" srcOrd="2" destOrd="0" parTransId="{A50C5CE2-DDFA-48A2-8854-755E041B542F}" sibTransId="{63257F54-F66C-44CE-98AF-80DA76F96870}"/>
    <dgm:cxn modelId="{AE17490A-66CD-427A-AFBC-85C0E8F62F45}" type="presOf" srcId="{D80139E6-0715-4F79-9F09-12BB3709361F}" destId="{CC9183EA-431D-4C1F-9119-80F26965FA92}" srcOrd="0" destOrd="0" presId="urn:microsoft.com/office/officeart/2008/layout/LinedList"/>
    <dgm:cxn modelId="{6B7F7122-ED35-4235-9912-77FE166C1007}" srcId="{D80139E6-0715-4F79-9F09-12BB3709361F}" destId="{4E084051-96FC-42B4-ACD6-CC5517BD0A03}" srcOrd="0" destOrd="0" parTransId="{7AEDF1CE-0A00-4E99-A25D-7D09878145E3}" sibTransId="{B3EE5F4A-76B3-4772-AD4A-4809BB09A84C}"/>
    <dgm:cxn modelId="{C9855F76-C8F5-4B4F-AB9D-2A07B6E6A644}" type="presOf" srcId="{47B530E3-B9EB-4DC4-AF88-B843E33B5A1E}" destId="{7F45B297-8616-4D11-8CD0-760ECFE8C163}" srcOrd="0" destOrd="0" presId="urn:microsoft.com/office/officeart/2008/layout/LinedList"/>
    <dgm:cxn modelId="{E5FD0153-3011-4E01-A873-5DB2E5427F92}" type="presOf" srcId="{4E084051-96FC-42B4-ACD6-CC5517BD0A03}" destId="{76340C35-38CF-417C-96A7-64524279152C}" srcOrd="0" destOrd="0" presId="urn:microsoft.com/office/officeart/2008/layout/LinedList"/>
    <dgm:cxn modelId="{3E91F946-F217-4354-BCCE-25817F63F6AD}" type="presParOf" srcId="{CC9183EA-431D-4C1F-9119-80F26965FA92}" destId="{166224A9-A404-4085-915D-DADA226A5F00}" srcOrd="0" destOrd="0" presId="urn:microsoft.com/office/officeart/2008/layout/LinedList"/>
    <dgm:cxn modelId="{ED8E21E6-9320-44F1-93E4-6E187AD4E104}" type="presParOf" srcId="{CC9183EA-431D-4C1F-9119-80F26965FA92}" destId="{0E963257-4BE9-4778-A7BE-E52A83061544}" srcOrd="1" destOrd="0" presId="urn:microsoft.com/office/officeart/2008/layout/LinedList"/>
    <dgm:cxn modelId="{C7F24D75-E08A-4E97-992C-124765BAB455}" type="presParOf" srcId="{0E963257-4BE9-4778-A7BE-E52A83061544}" destId="{76340C35-38CF-417C-96A7-64524279152C}" srcOrd="0" destOrd="0" presId="urn:microsoft.com/office/officeart/2008/layout/LinedList"/>
    <dgm:cxn modelId="{B8BB74C3-5AE0-4513-8B77-5F6773F6CFC1}" type="presParOf" srcId="{0E963257-4BE9-4778-A7BE-E52A83061544}" destId="{2BE7033A-EA51-4A41-AD1D-B5AC93CE2D26}" srcOrd="1" destOrd="0" presId="urn:microsoft.com/office/officeart/2008/layout/LinedList"/>
    <dgm:cxn modelId="{92DA9A9F-85A2-45A4-918C-0B2535BE0E47}" type="presParOf" srcId="{CC9183EA-431D-4C1F-9119-80F26965FA92}" destId="{47EBDD3D-97A0-4840-AA06-63B8E355BC25}" srcOrd="2" destOrd="0" presId="urn:microsoft.com/office/officeart/2008/layout/LinedList"/>
    <dgm:cxn modelId="{CB55D390-CC8D-49D8-8BAE-D45962E51D31}" type="presParOf" srcId="{CC9183EA-431D-4C1F-9119-80F26965FA92}" destId="{1988B035-4D0E-48A7-A4DB-F73CD9A703C9}" srcOrd="3" destOrd="0" presId="urn:microsoft.com/office/officeart/2008/layout/LinedList"/>
    <dgm:cxn modelId="{E59D6D3E-988F-42DD-9187-93B65753596A}" type="presParOf" srcId="{1988B035-4D0E-48A7-A4DB-F73CD9A703C9}" destId="{60639F84-4463-4F4E-BAC6-BEBF0D8AFB1B}" srcOrd="0" destOrd="0" presId="urn:microsoft.com/office/officeart/2008/layout/LinedList"/>
    <dgm:cxn modelId="{898E561C-5272-4099-98D3-BD2A4923ED92}" type="presParOf" srcId="{1988B035-4D0E-48A7-A4DB-F73CD9A703C9}" destId="{DBDE0B1E-54D7-4928-B3E2-12663BD79FAA}" srcOrd="1" destOrd="0" presId="urn:microsoft.com/office/officeart/2008/layout/LinedList"/>
    <dgm:cxn modelId="{F3191B35-C241-44C4-B706-819DB5533159}" type="presParOf" srcId="{CC9183EA-431D-4C1F-9119-80F26965FA92}" destId="{95B61E58-A482-46E4-A64D-1564A6CCD4FC}" srcOrd="4" destOrd="0" presId="urn:microsoft.com/office/officeart/2008/layout/LinedList"/>
    <dgm:cxn modelId="{753CD61F-286B-4306-88C1-2766EDC0EB46}" type="presParOf" srcId="{CC9183EA-431D-4C1F-9119-80F26965FA92}" destId="{AC6ABD46-FF09-4CC0-9283-50A070E5C564}" srcOrd="5" destOrd="0" presId="urn:microsoft.com/office/officeart/2008/layout/LinedList"/>
    <dgm:cxn modelId="{CB97026C-B8BA-4822-868E-E157B6B80727}" type="presParOf" srcId="{AC6ABD46-FF09-4CC0-9283-50A070E5C564}" destId="{7F45B297-8616-4D11-8CD0-760ECFE8C163}" srcOrd="0" destOrd="0" presId="urn:microsoft.com/office/officeart/2008/layout/LinedList"/>
    <dgm:cxn modelId="{7510471A-4C99-4535-A148-6D3092190816}" type="presParOf" srcId="{AC6ABD46-FF09-4CC0-9283-50A070E5C564}" destId="{CCCC96BE-07BA-4D8F-BD81-0E73297C44B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7B3B5B-279E-42FD-9D7C-149BF0D51CF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6DD1EE-11BB-48B5-8D3D-21EDD3B615D4}">
      <dgm:prSet phldrT="[Текст]"/>
      <dgm:spPr/>
      <dgm:t>
        <a:bodyPr/>
        <a:lstStyle/>
        <a:p>
          <a:r>
            <a:rPr kumimoji="0" lang="ru-RU" dirty="0" smtClean="0"/>
            <a:t>Снижение параметров возврата инвестиций на активы сетевых компаний, которые были введены до утверждения </a:t>
          </a:r>
          <a:r>
            <a:rPr kumimoji="0" lang="en-US" dirty="0" smtClean="0"/>
            <a:t>RAB </a:t>
          </a:r>
          <a:r>
            <a:rPr kumimoji="0" lang="ru-RU" dirty="0" smtClean="0"/>
            <a:t>до уровня амортизации – потребители уже оплатили эти инвестиции в предыдущие периоды</a:t>
          </a:r>
          <a:endParaRPr lang="ru-RU" dirty="0"/>
        </a:p>
      </dgm:t>
    </dgm:pt>
    <dgm:pt modelId="{721A2A56-B263-4BB6-9E58-92F5EFA98A41}" type="parTrans" cxnId="{87E264AE-0AAE-4DCF-AACD-03813EF5AA2E}">
      <dgm:prSet/>
      <dgm:spPr/>
      <dgm:t>
        <a:bodyPr/>
        <a:lstStyle/>
        <a:p>
          <a:endParaRPr lang="ru-RU"/>
        </a:p>
      </dgm:t>
    </dgm:pt>
    <dgm:pt modelId="{BF88BB30-701E-4025-B83E-3A8C1BB7513E}" type="sibTrans" cxnId="{87E264AE-0AAE-4DCF-AACD-03813EF5AA2E}">
      <dgm:prSet/>
      <dgm:spPr/>
      <dgm:t>
        <a:bodyPr/>
        <a:lstStyle/>
        <a:p>
          <a:endParaRPr lang="ru-RU"/>
        </a:p>
      </dgm:t>
    </dgm:pt>
    <dgm:pt modelId="{6D76BB4C-3B06-482F-AD56-3805227D6089}">
      <dgm:prSet/>
      <dgm:spPr/>
      <dgm:t>
        <a:bodyPr/>
        <a:lstStyle/>
        <a:p>
          <a:r>
            <a:rPr kumimoji="0" lang="ru-RU" dirty="0" smtClean="0"/>
            <a:t>Пересмотр темпов оптимизации операционных расходов, установление темпов оптимизации, обеспечивающих выход в течение 5 лет на средние показатели среди 10 лучших компаний в отрасли</a:t>
          </a:r>
          <a:endParaRPr kumimoji="0" lang="ru-RU" dirty="0"/>
        </a:p>
      </dgm:t>
    </dgm:pt>
    <dgm:pt modelId="{24FCBEC7-F508-48E8-930F-C5D8D27EAD54}" type="parTrans" cxnId="{C7185D9A-AE70-435C-836F-7706AFFF6DA8}">
      <dgm:prSet/>
      <dgm:spPr/>
      <dgm:t>
        <a:bodyPr/>
        <a:lstStyle/>
        <a:p>
          <a:endParaRPr lang="ru-RU"/>
        </a:p>
      </dgm:t>
    </dgm:pt>
    <dgm:pt modelId="{0B08A960-7AA8-4F09-858B-6E346AFACC5D}" type="sibTrans" cxnId="{C7185D9A-AE70-435C-836F-7706AFFF6DA8}">
      <dgm:prSet/>
      <dgm:spPr/>
      <dgm:t>
        <a:bodyPr/>
        <a:lstStyle/>
        <a:p>
          <a:endParaRPr lang="ru-RU"/>
        </a:p>
      </dgm:t>
    </dgm:pt>
    <dgm:pt modelId="{BECC3D90-5D61-4C6A-AB18-CB0E578A77A9}">
      <dgm:prSet/>
      <dgm:spPr/>
      <dgm:t>
        <a:bodyPr/>
        <a:lstStyle/>
        <a:p>
          <a:r>
            <a:rPr kumimoji="0" lang="ru-RU" smtClean="0"/>
            <a:t>Пересмотр утвержденной инвестиционной программы сетевых компаний с выработкой системы оценки эффективности этих вложений и целесообразности</a:t>
          </a:r>
          <a:endParaRPr kumimoji="0" lang="ru-RU" dirty="0"/>
        </a:p>
      </dgm:t>
    </dgm:pt>
    <dgm:pt modelId="{E616809E-B6B0-4B35-93B9-C8CF104B25EC}" type="parTrans" cxnId="{2BEEB25A-D9A7-4EA6-BED6-1223C36F9BCA}">
      <dgm:prSet/>
      <dgm:spPr/>
      <dgm:t>
        <a:bodyPr/>
        <a:lstStyle/>
        <a:p>
          <a:endParaRPr lang="ru-RU"/>
        </a:p>
      </dgm:t>
    </dgm:pt>
    <dgm:pt modelId="{3C858EE7-F3FE-465A-864E-52FBD027530F}" type="sibTrans" cxnId="{2BEEB25A-D9A7-4EA6-BED6-1223C36F9BCA}">
      <dgm:prSet/>
      <dgm:spPr/>
      <dgm:t>
        <a:bodyPr/>
        <a:lstStyle/>
        <a:p>
          <a:endParaRPr lang="ru-RU"/>
        </a:p>
      </dgm:t>
    </dgm:pt>
    <dgm:pt modelId="{8F4AAE63-B42B-46E2-9744-7DE11446E3D9}" type="pres">
      <dgm:prSet presAssocID="{657B3B5B-279E-42FD-9D7C-149BF0D51CF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80BBA2F-D6DA-4C4D-89A6-99D53E6F06F5}" type="pres">
      <dgm:prSet presAssocID="{176DD1EE-11BB-48B5-8D3D-21EDD3B615D4}" presName="thickLine" presStyleLbl="alignNode1" presStyleIdx="0" presStyleCnt="3"/>
      <dgm:spPr/>
    </dgm:pt>
    <dgm:pt modelId="{6233C335-1356-490F-A5E5-24A5F5303038}" type="pres">
      <dgm:prSet presAssocID="{176DD1EE-11BB-48B5-8D3D-21EDD3B615D4}" presName="horz1" presStyleCnt="0"/>
      <dgm:spPr/>
    </dgm:pt>
    <dgm:pt modelId="{A70F6546-F781-498C-BD24-8B8A35C77809}" type="pres">
      <dgm:prSet presAssocID="{176DD1EE-11BB-48B5-8D3D-21EDD3B615D4}" presName="tx1" presStyleLbl="revTx" presStyleIdx="0" presStyleCnt="3"/>
      <dgm:spPr/>
      <dgm:t>
        <a:bodyPr/>
        <a:lstStyle/>
        <a:p>
          <a:endParaRPr lang="ru-RU"/>
        </a:p>
      </dgm:t>
    </dgm:pt>
    <dgm:pt modelId="{4D665344-1B40-4A6B-8BC1-468500703200}" type="pres">
      <dgm:prSet presAssocID="{176DD1EE-11BB-48B5-8D3D-21EDD3B615D4}" presName="vert1" presStyleCnt="0"/>
      <dgm:spPr/>
    </dgm:pt>
    <dgm:pt modelId="{379060B7-A63E-4939-A099-376C64E58B3A}" type="pres">
      <dgm:prSet presAssocID="{6D76BB4C-3B06-482F-AD56-3805227D6089}" presName="thickLine" presStyleLbl="alignNode1" presStyleIdx="1" presStyleCnt="3"/>
      <dgm:spPr/>
    </dgm:pt>
    <dgm:pt modelId="{A6D87190-4940-4B8E-AB3D-4010CABB5C97}" type="pres">
      <dgm:prSet presAssocID="{6D76BB4C-3B06-482F-AD56-3805227D6089}" presName="horz1" presStyleCnt="0"/>
      <dgm:spPr/>
    </dgm:pt>
    <dgm:pt modelId="{3584C5AF-B9A0-4CA0-A9D5-BCDAE02338EB}" type="pres">
      <dgm:prSet presAssocID="{6D76BB4C-3B06-482F-AD56-3805227D6089}" presName="tx1" presStyleLbl="revTx" presStyleIdx="1" presStyleCnt="3"/>
      <dgm:spPr/>
      <dgm:t>
        <a:bodyPr/>
        <a:lstStyle/>
        <a:p>
          <a:endParaRPr lang="ru-RU"/>
        </a:p>
      </dgm:t>
    </dgm:pt>
    <dgm:pt modelId="{7DE613A2-9F60-4F95-A2E2-50290D95C6FE}" type="pres">
      <dgm:prSet presAssocID="{6D76BB4C-3B06-482F-AD56-3805227D6089}" presName="vert1" presStyleCnt="0"/>
      <dgm:spPr/>
    </dgm:pt>
    <dgm:pt modelId="{1D67AF9A-9808-4791-B558-33EE5DC0CC67}" type="pres">
      <dgm:prSet presAssocID="{BECC3D90-5D61-4C6A-AB18-CB0E578A77A9}" presName="thickLine" presStyleLbl="alignNode1" presStyleIdx="2" presStyleCnt="3"/>
      <dgm:spPr/>
    </dgm:pt>
    <dgm:pt modelId="{F125B16D-E24A-4EA5-BE8C-B138265A3850}" type="pres">
      <dgm:prSet presAssocID="{BECC3D90-5D61-4C6A-AB18-CB0E578A77A9}" presName="horz1" presStyleCnt="0"/>
      <dgm:spPr/>
    </dgm:pt>
    <dgm:pt modelId="{A6ADC21D-68F4-4259-A6CD-4ED154E93931}" type="pres">
      <dgm:prSet presAssocID="{BECC3D90-5D61-4C6A-AB18-CB0E578A77A9}" presName="tx1" presStyleLbl="revTx" presStyleIdx="2" presStyleCnt="3"/>
      <dgm:spPr/>
      <dgm:t>
        <a:bodyPr/>
        <a:lstStyle/>
        <a:p>
          <a:endParaRPr lang="ru-RU"/>
        </a:p>
      </dgm:t>
    </dgm:pt>
    <dgm:pt modelId="{96FDAAEB-8B52-4659-8ADD-0DBF00A05132}" type="pres">
      <dgm:prSet presAssocID="{BECC3D90-5D61-4C6A-AB18-CB0E578A77A9}" presName="vert1" presStyleCnt="0"/>
      <dgm:spPr/>
    </dgm:pt>
  </dgm:ptLst>
  <dgm:cxnLst>
    <dgm:cxn modelId="{2BF74466-0F53-4751-907A-F9CD2A1AB7D7}" type="presOf" srcId="{6D76BB4C-3B06-482F-AD56-3805227D6089}" destId="{3584C5AF-B9A0-4CA0-A9D5-BCDAE02338EB}" srcOrd="0" destOrd="0" presId="urn:microsoft.com/office/officeart/2008/layout/LinedList"/>
    <dgm:cxn modelId="{15201A71-C187-4B89-A0BB-D5F86D75C4D6}" type="presOf" srcId="{BECC3D90-5D61-4C6A-AB18-CB0E578A77A9}" destId="{A6ADC21D-68F4-4259-A6CD-4ED154E93931}" srcOrd="0" destOrd="0" presId="urn:microsoft.com/office/officeart/2008/layout/LinedList"/>
    <dgm:cxn modelId="{87E264AE-0AAE-4DCF-AACD-03813EF5AA2E}" srcId="{657B3B5B-279E-42FD-9D7C-149BF0D51CF6}" destId="{176DD1EE-11BB-48B5-8D3D-21EDD3B615D4}" srcOrd="0" destOrd="0" parTransId="{721A2A56-B263-4BB6-9E58-92F5EFA98A41}" sibTransId="{BF88BB30-701E-4025-B83E-3A8C1BB7513E}"/>
    <dgm:cxn modelId="{E8E7ED2F-1115-49C9-973D-494D644F42A2}" type="presOf" srcId="{176DD1EE-11BB-48B5-8D3D-21EDD3B615D4}" destId="{A70F6546-F781-498C-BD24-8B8A35C77809}" srcOrd="0" destOrd="0" presId="urn:microsoft.com/office/officeart/2008/layout/LinedList"/>
    <dgm:cxn modelId="{B1ED015E-E9AA-42F3-95D2-B46285FDA496}" type="presOf" srcId="{657B3B5B-279E-42FD-9D7C-149BF0D51CF6}" destId="{8F4AAE63-B42B-46E2-9744-7DE11446E3D9}" srcOrd="0" destOrd="0" presId="urn:microsoft.com/office/officeart/2008/layout/LinedList"/>
    <dgm:cxn modelId="{2BEEB25A-D9A7-4EA6-BED6-1223C36F9BCA}" srcId="{657B3B5B-279E-42FD-9D7C-149BF0D51CF6}" destId="{BECC3D90-5D61-4C6A-AB18-CB0E578A77A9}" srcOrd="2" destOrd="0" parTransId="{E616809E-B6B0-4B35-93B9-C8CF104B25EC}" sibTransId="{3C858EE7-F3FE-465A-864E-52FBD027530F}"/>
    <dgm:cxn modelId="{C7185D9A-AE70-435C-836F-7706AFFF6DA8}" srcId="{657B3B5B-279E-42FD-9D7C-149BF0D51CF6}" destId="{6D76BB4C-3B06-482F-AD56-3805227D6089}" srcOrd="1" destOrd="0" parTransId="{24FCBEC7-F508-48E8-930F-C5D8D27EAD54}" sibTransId="{0B08A960-7AA8-4F09-858B-6E346AFACC5D}"/>
    <dgm:cxn modelId="{B6AF8DE2-DC11-4DAB-9AD5-4A290B404F77}" type="presParOf" srcId="{8F4AAE63-B42B-46E2-9744-7DE11446E3D9}" destId="{780BBA2F-D6DA-4C4D-89A6-99D53E6F06F5}" srcOrd="0" destOrd="0" presId="urn:microsoft.com/office/officeart/2008/layout/LinedList"/>
    <dgm:cxn modelId="{CADC31AE-8500-415F-BE71-B0318056395B}" type="presParOf" srcId="{8F4AAE63-B42B-46E2-9744-7DE11446E3D9}" destId="{6233C335-1356-490F-A5E5-24A5F5303038}" srcOrd="1" destOrd="0" presId="urn:microsoft.com/office/officeart/2008/layout/LinedList"/>
    <dgm:cxn modelId="{D05D8CD6-D3A6-465F-902B-F616BA078427}" type="presParOf" srcId="{6233C335-1356-490F-A5E5-24A5F5303038}" destId="{A70F6546-F781-498C-BD24-8B8A35C77809}" srcOrd="0" destOrd="0" presId="urn:microsoft.com/office/officeart/2008/layout/LinedList"/>
    <dgm:cxn modelId="{22FF3A30-C57B-4929-AD03-FCDAA6653AAA}" type="presParOf" srcId="{6233C335-1356-490F-A5E5-24A5F5303038}" destId="{4D665344-1B40-4A6B-8BC1-468500703200}" srcOrd="1" destOrd="0" presId="urn:microsoft.com/office/officeart/2008/layout/LinedList"/>
    <dgm:cxn modelId="{C4089F49-845B-4B5F-9536-FE42FBC520A7}" type="presParOf" srcId="{8F4AAE63-B42B-46E2-9744-7DE11446E3D9}" destId="{379060B7-A63E-4939-A099-376C64E58B3A}" srcOrd="2" destOrd="0" presId="urn:microsoft.com/office/officeart/2008/layout/LinedList"/>
    <dgm:cxn modelId="{E15BE2FC-8A17-4468-997F-5D0E39B1991F}" type="presParOf" srcId="{8F4AAE63-B42B-46E2-9744-7DE11446E3D9}" destId="{A6D87190-4940-4B8E-AB3D-4010CABB5C97}" srcOrd="3" destOrd="0" presId="urn:microsoft.com/office/officeart/2008/layout/LinedList"/>
    <dgm:cxn modelId="{603FC3A8-FA78-42A6-B290-A5050436E13D}" type="presParOf" srcId="{A6D87190-4940-4B8E-AB3D-4010CABB5C97}" destId="{3584C5AF-B9A0-4CA0-A9D5-BCDAE02338EB}" srcOrd="0" destOrd="0" presId="urn:microsoft.com/office/officeart/2008/layout/LinedList"/>
    <dgm:cxn modelId="{3BBF4E5F-5CC8-4B5F-8B27-119109294716}" type="presParOf" srcId="{A6D87190-4940-4B8E-AB3D-4010CABB5C97}" destId="{7DE613A2-9F60-4F95-A2E2-50290D95C6FE}" srcOrd="1" destOrd="0" presId="urn:microsoft.com/office/officeart/2008/layout/LinedList"/>
    <dgm:cxn modelId="{CE66F6DE-54DD-44B7-945E-60D75A74C8A9}" type="presParOf" srcId="{8F4AAE63-B42B-46E2-9744-7DE11446E3D9}" destId="{1D67AF9A-9808-4791-B558-33EE5DC0CC67}" srcOrd="4" destOrd="0" presId="urn:microsoft.com/office/officeart/2008/layout/LinedList"/>
    <dgm:cxn modelId="{02AA2D01-7A24-46C6-8CE3-96CC07319CA4}" type="presParOf" srcId="{8F4AAE63-B42B-46E2-9744-7DE11446E3D9}" destId="{F125B16D-E24A-4EA5-BE8C-B138265A3850}" srcOrd="5" destOrd="0" presId="urn:microsoft.com/office/officeart/2008/layout/LinedList"/>
    <dgm:cxn modelId="{C77ACB55-9AB3-4C4F-94AA-CDEC5B424927}" type="presParOf" srcId="{F125B16D-E24A-4EA5-BE8C-B138265A3850}" destId="{A6ADC21D-68F4-4259-A6CD-4ED154E93931}" srcOrd="0" destOrd="0" presId="urn:microsoft.com/office/officeart/2008/layout/LinedList"/>
    <dgm:cxn modelId="{95ED01D3-23F7-4823-9B9B-985BFB179935}" type="presParOf" srcId="{F125B16D-E24A-4EA5-BE8C-B138265A3850}" destId="{96FDAAEB-8B52-4659-8ADD-0DBF00A0513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314E60B-992D-4F00-8DE3-D03E89A221F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5F74F1-05A7-447B-B5DD-E77929B2BBAC}">
      <dgm:prSet/>
      <dgm:spPr/>
      <dgm:t>
        <a:bodyPr/>
        <a:lstStyle/>
        <a:p>
          <a:pPr rtl="0"/>
          <a:r>
            <a:rPr lang="ru-RU" dirty="0" smtClean="0"/>
            <a:t>Ликвидация «котла» с одновременным пересмотром системы установления тарифов для территориальных сетевых организаций – ограничение тарифа по лучшему  показателю в регионе</a:t>
          </a:r>
          <a:endParaRPr lang="ru-RU" dirty="0"/>
        </a:p>
      </dgm:t>
    </dgm:pt>
    <dgm:pt modelId="{5E9878AC-FBAA-4AA4-8C25-71FBFC23E454}" type="parTrans" cxnId="{063C4D17-D8C5-4152-85DC-CF6F4047E227}">
      <dgm:prSet/>
      <dgm:spPr/>
      <dgm:t>
        <a:bodyPr/>
        <a:lstStyle/>
        <a:p>
          <a:endParaRPr lang="ru-RU"/>
        </a:p>
      </dgm:t>
    </dgm:pt>
    <dgm:pt modelId="{2BBD6C1A-3FAA-42BE-8200-2F2624D2B510}" type="sibTrans" cxnId="{063C4D17-D8C5-4152-85DC-CF6F4047E227}">
      <dgm:prSet/>
      <dgm:spPr/>
      <dgm:t>
        <a:bodyPr/>
        <a:lstStyle/>
        <a:p>
          <a:endParaRPr lang="ru-RU"/>
        </a:p>
      </dgm:t>
    </dgm:pt>
    <dgm:pt modelId="{52B21487-A64C-4E0D-9C28-DBA3900CB9CD}">
      <dgm:prSet/>
      <dgm:spPr/>
      <dgm:t>
        <a:bodyPr/>
        <a:lstStyle/>
        <a:p>
          <a:pPr rtl="0"/>
          <a:r>
            <a:rPr lang="ru-RU" smtClean="0"/>
            <a:t>Замещение тарифных источников финансирования инвестпрограммы на привлечение дополнительной эмиссии акций с возможной одновременной консолидацией региональных распределительных сетевых компаний (обмен акций)</a:t>
          </a:r>
          <a:endParaRPr lang="ru-RU"/>
        </a:p>
      </dgm:t>
    </dgm:pt>
    <dgm:pt modelId="{CF1CB962-046B-479F-8781-A2023DF5CFDB}" type="parTrans" cxnId="{B4963765-8322-49C8-A668-5B9E67C2671C}">
      <dgm:prSet/>
      <dgm:spPr/>
      <dgm:t>
        <a:bodyPr/>
        <a:lstStyle/>
        <a:p>
          <a:endParaRPr lang="ru-RU"/>
        </a:p>
      </dgm:t>
    </dgm:pt>
    <dgm:pt modelId="{6B4356B1-21B3-4DF0-964D-2C9F99C89367}" type="sibTrans" cxnId="{B4963765-8322-49C8-A668-5B9E67C2671C}">
      <dgm:prSet/>
      <dgm:spPr/>
      <dgm:t>
        <a:bodyPr/>
        <a:lstStyle/>
        <a:p>
          <a:endParaRPr lang="ru-RU"/>
        </a:p>
      </dgm:t>
    </dgm:pt>
    <dgm:pt modelId="{66DBA61D-FD0E-41B0-B487-CB44C4A8B774}">
      <dgm:prSet/>
      <dgm:spPr/>
      <dgm:t>
        <a:bodyPr/>
        <a:lstStyle/>
        <a:p>
          <a:pPr rtl="0"/>
          <a:r>
            <a:rPr kumimoji="0" lang="ru-RU" dirty="0" smtClean="0"/>
            <a:t>Передача объектов ЕНЭС и связанных с ними инвестиционных проектов в ФСК с уменьшением нагрузки на потребителей региона</a:t>
          </a:r>
          <a:endParaRPr lang="ru-RU" dirty="0"/>
        </a:p>
      </dgm:t>
    </dgm:pt>
    <dgm:pt modelId="{F0AF19EE-A2A4-475F-ACBD-EBA29D2D2411}" type="parTrans" cxnId="{1B93E3C5-21D4-4788-B5CE-478E24ED6413}">
      <dgm:prSet/>
      <dgm:spPr/>
      <dgm:t>
        <a:bodyPr/>
        <a:lstStyle/>
        <a:p>
          <a:endParaRPr lang="ru-RU"/>
        </a:p>
      </dgm:t>
    </dgm:pt>
    <dgm:pt modelId="{D5CEF892-80AD-4C87-94BC-64C32856A12E}" type="sibTrans" cxnId="{1B93E3C5-21D4-4788-B5CE-478E24ED6413}">
      <dgm:prSet/>
      <dgm:spPr/>
      <dgm:t>
        <a:bodyPr/>
        <a:lstStyle/>
        <a:p>
          <a:endParaRPr lang="ru-RU"/>
        </a:p>
      </dgm:t>
    </dgm:pt>
    <dgm:pt modelId="{C7FD3C84-E9CB-4337-BBED-AD7F71F1FB93}" type="pres">
      <dgm:prSet presAssocID="{E314E60B-992D-4F00-8DE3-D03E89A221F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0FC6EDC-F856-4F25-AB19-F6E5F31D767A}" type="pres">
      <dgm:prSet presAssocID="{66DBA61D-FD0E-41B0-B487-CB44C4A8B774}" presName="thickLine" presStyleLbl="alignNode1" presStyleIdx="0" presStyleCnt="3"/>
      <dgm:spPr/>
    </dgm:pt>
    <dgm:pt modelId="{D5F13CEB-CDE1-45FD-9CAE-306A82AE4C5B}" type="pres">
      <dgm:prSet presAssocID="{66DBA61D-FD0E-41B0-B487-CB44C4A8B774}" presName="horz1" presStyleCnt="0"/>
      <dgm:spPr/>
    </dgm:pt>
    <dgm:pt modelId="{0D9B5EA4-7F97-4E7F-B229-2280ED239379}" type="pres">
      <dgm:prSet presAssocID="{66DBA61D-FD0E-41B0-B487-CB44C4A8B774}" presName="tx1" presStyleLbl="revTx" presStyleIdx="0" presStyleCnt="3"/>
      <dgm:spPr/>
      <dgm:t>
        <a:bodyPr/>
        <a:lstStyle/>
        <a:p>
          <a:endParaRPr lang="ru-RU"/>
        </a:p>
      </dgm:t>
    </dgm:pt>
    <dgm:pt modelId="{7F06BBB5-2498-46C9-ACC4-65065A4D931C}" type="pres">
      <dgm:prSet presAssocID="{66DBA61D-FD0E-41B0-B487-CB44C4A8B774}" presName="vert1" presStyleCnt="0"/>
      <dgm:spPr/>
    </dgm:pt>
    <dgm:pt modelId="{66446BFF-946F-45ED-A791-EA6F2F0C936E}" type="pres">
      <dgm:prSet presAssocID="{415F74F1-05A7-447B-B5DD-E77929B2BBAC}" presName="thickLine" presStyleLbl="alignNode1" presStyleIdx="1" presStyleCnt="3"/>
      <dgm:spPr/>
    </dgm:pt>
    <dgm:pt modelId="{61E69A38-F2FA-4121-9B2C-2615DFDD846A}" type="pres">
      <dgm:prSet presAssocID="{415F74F1-05A7-447B-B5DD-E77929B2BBAC}" presName="horz1" presStyleCnt="0"/>
      <dgm:spPr/>
    </dgm:pt>
    <dgm:pt modelId="{8322485A-9E97-420C-AB28-BD24ACDC4A4A}" type="pres">
      <dgm:prSet presAssocID="{415F74F1-05A7-447B-B5DD-E77929B2BBAC}" presName="tx1" presStyleLbl="revTx" presStyleIdx="1" presStyleCnt="3"/>
      <dgm:spPr/>
      <dgm:t>
        <a:bodyPr/>
        <a:lstStyle/>
        <a:p>
          <a:endParaRPr lang="ru-RU"/>
        </a:p>
      </dgm:t>
    </dgm:pt>
    <dgm:pt modelId="{D708F740-7D6B-4F9A-A7B5-E74491E73A47}" type="pres">
      <dgm:prSet presAssocID="{415F74F1-05A7-447B-B5DD-E77929B2BBAC}" presName="vert1" presStyleCnt="0"/>
      <dgm:spPr/>
    </dgm:pt>
    <dgm:pt modelId="{18C73351-D37B-4D7E-9AF6-8B1709CA3AED}" type="pres">
      <dgm:prSet presAssocID="{52B21487-A64C-4E0D-9C28-DBA3900CB9CD}" presName="thickLine" presStyleLbl="alignNode1" presStyleIdx="2" presStyleCnt="3"/>
      <dgm:spPr/>
    </dgm:pt>
    <dgm:pt modelId="{D0A8F764-E2C7-4E24-8159-DDCC51E25208}" type="pres">
      <dgm:prSet presAssocID="{52B21487-A64C-4E0D-9C28-DBA3900CB9CD}" presName="horz1" presStyleCnt="0"/>
      <dgm:spPr/>
    </dgm:pt>
    <dgm:pt modelId="{3197A879-3D67-40B6-80CF-8B548A08B0CC}" type="pres">
      <dgm:prSet presAssocID="{52B21487-A64C-4E0D-9C28-DBA3900CB9CD}" presName="tx1" presStyleLbl="revTx" presStyleIdx="2" presStyleCnt="3"/>
      <dgm:spPr/>
      <dgm:t>
        <a:bodyPr/>
        <a:lstStyle/>
        <a:p>
          <a:endParaRPr lang="ru-RU"/>
        </a:p>
      </dgm:t>
    </dgm:pt>
    <dgm:pt modelId="{EAE16A84-ADA6-4AD7-8F56-31955C9C85E9}" type="pres">
      <dgm:prSet presAssocID="{52B21487-A64C-4E0D-9C28-DBA3900CB9CD}" presName="vert1" presStyleCnt="0"/>
      <dgm:spPr/>
    </dgm:pt>
  </dgm:ptLst>
  <dgm:cxnLst>
    <dgm:cxn modelId="{B5728AD5-981C-48F9-94F3-2D2513023EE7}" type="presOf" srcId="{415F74F1-05A7-447B-B5DD-E77929B2BBAC}" destId="{8322485A-9E97-420C-AB28-BD24ACDC4A4A}" srcOrd="0" destOrd="0" presId="urn:microsoft.com/office/officeart/2008/layout/LinedList"/>
    <dgm:cxn modelId="{1B93E3C5-21D4-4788-B5CE-478E24ED6413}" srcId="{E314E60B-992D-4F00-8DE3-D03E89A221F6}" destId="{66DBA61D-FD0E-41B0-B487-CB44C4A8B774}" srcOrd="0" destOrd="0" parTransId="{F0AF19EE-A2A4-475F-ACBD-EBA29D2D2411}" sibTransId="{D5CEF892-80AD-4C87-94BC-64C32856A12E}"/>
    <dgm:cxn modelId="{063C4D17-D8C5-4152-85DC-CF6F4047E227}" srcId="{E314E60B-992D-4F00-8DE3-D03E89A221F6}" destId="{415F74F1-05A7-447B-B5DD-E77929B2BBAC}" srcOrd="1" destOrd="0" parTransId="{5E9878AC-FBAA-4AA4-8C25-71FBFC23E454}" sibTransId="{2BBD6C1A-3FAA-42BE-8200-2F2624D2B510}"/>
    <dgm:cxn modelId="{B4963765-8322-49C8-A668-5B9E67C2671C}" srcId="{E314E60B-992D-4F00-8DE3-D03E89A221F6}" destId="{52B21487-A64C-4E0D-9C28-DBA3900CB9CD}" srcOrd="2" destOrd="0" parTransId="{CF1CB962-046B-479F-8781-A2023DF5CFDB}" sibTransId="{6B4356B1-21B3-4DF0-964D-2C9F99C89367}"/>
    <dgm:cxn modelId="{732F250C-BE06-4074-803E-1E32A4A14A61}" type="presOf" srcId="{66DBA61D-FD0E-41B0-B487-CB44C4A8B774}" destId="{0D9B5EA4-7F97-4E7F-B229-2280ED239379}" srcOrd="0" destOrd="0" presId="urn:microsoft.com/office/officeart/2008/layout/LinedList"/>
    <dgm:cxn modelId="{0A332AB3-4FDB-43D5-9FD9-2E4B8088EFB2}" type="presOf" srcId="{52B21487-A64C-4E0D-9C28-DBA3900CB9CD}" destId="{3197A879-3D67-40B6-80CF-8B548A08B0CC}" srcOrd="0" destOrd="0" presId="urn:microsoft.com/office/officeart/2008/layout/LinedList"/>
    <dgm:cxn modelId="{50874A80-BC18-46B6-A196-978007234242}" type="presOf" srcId="{E314E60B-992D-4F00-8DE3-D03E89A221F6}" destId="{C7FD3C84-E9CB-4337-BBED-AD7F71F1FB93}" srcOrd="0" destOrd="0" presId="urn:microsoft.com/office/officeart/2008/layout/LinedList"/>
    <dgm:cxn modelId="{2630F3DF-9B05-4093-B4B0-17E4B119F7A8}" type="presParOf" srcId="{C7FD3C84-E9CB-4337-BBED-AD7F71F1FB93}" destId="{F0FC6EDC-F856-4F25-AB19-F6E5F31D767A}" srcOrd="0" destOrd="0" presId="urn:microsoft.com/office/officeart/2008/layout/LinedList"/>
    <dgm:cxn modelId="{15A4B35E-F3D9-417E-8792-94F96E30188D}" type="presParOf" srcId="{C7FD3C84-E9CB-4337-BBED-AD7F71F1FB93}" destId="{D5F13CEB-CDE1-45FD-9CAE-306A82AE4C5B}" srcOrd="1" destOrd="0" presId="urn:microsoft.com/office/officeart/2008/layout/LinedList"/>
    <dgm:cxn modelId="{268C1153-ECF7-47B6-B982-25C72CE87EA8}" type="presParOf" srcId="{D5F13CEB-CDE1-45FD-9CAE-306A82AE4C5B}" destId="{0D9B5EA4-7F97-4E7F-B229-2280ED239379}" srcOrd="0" destOrd="0" presId="urn:microsoft.com/office/officeart/2008/layout/LinedList"/>
    <dgm:cxn modelId="{CAFE1609-9D1E-4168-A0E6-D4797FA09EE2}" type="presParOf" srcId="{D5F13CEB-CDE1-45FD-9CAE-306A82AE4C5B}" destId="{7F06BBB5-2498-46C9-ACC4-65065A4D931C}" srcOrd="1" destOrd="0" presId="urn:microsoft.com/office/officeart/2008/layout/LinedList"/>
    <dgm:cxn modelId="{46FC04A4-ED79-4DB9-9A99-B7B29148A522}" type="presParOf" srcId="{C7FD3C84-E9CB-4337-BBED-AD7F71F1FB93}" destId="{66446BFF-946F-45ED-A791-EA6F2F0C936E}" srcOrd="2" destOrd="0" presId="urn:microsoft.com/office/officeart/2008/layout/LinedList"/>
    <dgm:cxn modelId="{B60F7080-5BCD-4205-8EA7-6A7F471F02EB}" type="presParOf" srcId="{C7FD3C84-E9CB-4337-BBED-AD7F71F1FB93}" destId="{61E69A38-F2FA-4121-9B2C-2615DFDD846A}" srcOrd="3" destOrd="0" presId="urn:microsoft.com/office/officeart/2008/layout/LinedList"/>
    <dgm:cxn modelId="{3B8544C7-3850-4864-A577-12579803FE86}" type="presParOf" srcId="{61E69A38-F2FA-4121-9B2C-2615DFDD846A}" destId="{8322485A-9E97-420C-AB28-BD24ACDC4A4A}" srcOrd="0" destOrd="0" presId="urn:microsoft.com/office/officeart/2008/layout/LinedList"/>
    <dgm:cxn modelId="{DD41C5AD-2726-4353-8AAA-74B47A744F2A}" type="presParOf" srcId="{61E69A38-F2FA-4121-9B2C-2615DFDD846A}" destId="{D708F740-7D6B-4F9A-A7B5-E74491E73A47}" srcOrd="1" destOrd="0" presId="urn:microsoft.com/office/officeart/2008/layout/LinedList"/>
    <dgm:cxn modelId="{AC257B06-7CED-4441-ABE5-9F48D62F5709}" type="presParOf" srcId="{C7FD3C84-E9CB-4337-BBED-AD7F71F1FB93}" destId="{18C73351-D37B-4D7E-9AF6-8B1709CA3AED}" srcOrd="4" destOrd="0" presId="urn:microsoft.com/office/officeart/2008/layout/LinedList"/>
    <dgm:cxn modelId="{ACAB5163-4BFB-43C4-9270-AE99A64CB6DD}" type="presParOf" srcId="{C7FD3C84-E9CB-4337-BBED-AD7F71F1FB93}" destId="{D0A8F764-E2C7-4E24-8159-DDCC51E25208}" srcOrd="5" destOrd="0" presId="urn:microsoft.com/office/officeart/2008/layout/LinedList"/>
    <dgm:cxn modelId="{C348A571-2D63-41C7-B993-EF734051C78C}" type="presParOf" srcId="{D0A8F764-E2C7-4E24-8159-DDCC51E25208}" destId="{3197A879-3D67-40B6-80CF-8B548A08B0CC}" srcOrd="0" destOrd="0" presId="urn:microsoft.com/office/officeart/2008/layout/LinedList"/>
    <dgm:cxn modelId="{5CE9C90E-CACA-491A-AAC3-943AFB6830E1}" type="presParOf" srcId="{D0A8F764-E2C7-4E24-8159-DDCC51E25208}" destId="{EAE16A84-ADA6-4AD7-8F56-31955C9C85E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7837EFB-58E5-4B08-BCF3-3947FAAF55D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E9F207-D175-4932-9F92-5C36C34FDD03}">
      <dgm:prSet/>
      <dgm:spPr/>
      <dgm:t>
        <a:bodyPr/>
        <a:lstStyle/>
        <a:p>
          <a:r>
            <a:rPr kumimoji="0" lang="ru-RU" dirty="0" smtClean="0"/>
            <a:t>Ликвидация последней мили – договорное оформление всех решений ФСК-РСК-потребитель в 2011 году с поэтапной уменьшением нагрузки в 2012-2015 годах</a:t>
          </a:r>
          <a:endParaRPr kumimoji="0" lang="ru-RU" dirty="0"/>
        </a:p>
      </dgm:t>
    </dgm:pt>
    <dgm:pt modelId="{7EE2A801-054D-4429-B279-7C4900F3F3C6}" type="parTrans" cxnId="{B3D04831-1686-44FA-BC8C-E9EECB917BE4}">
      <dgm:prSet/>
      <dgm:spPr/>
      <dgm:t>
        <a:bodyPr/>
        <a:lstStyle/>
        <a:p>
          <a:endParaRPr lang="ru-RU"/>
        </a:p>
      </dgm:t>
    </dgm:pt>
    <dgm:pt modelId="{F64DE874-23C1-43A6-982E-06FF7E2A8CF7}" type="sibTrans" cxnId="{B3D04831-1686-44FA-BC8C-E9EECB917BE4}">
      <dgm:prSet/>
      <dgm:spPr/>
      <dgm:t>
        <a:bodyPr/>
        <a:lstStyle/>
        <a:p>
          <a:endParaRPr lang="ru-RU"/>
        </a:p>
      </dgm:t>
    </dgm:pt>
    <dgm:pt modelId="{E6B8AF17-E537-4568-A57E-FBDEB2485575}">
      <dgm:prSet/>
      <dgm:spPr/>
      <dgm:t>
        <a:bodyPr/>
        <a:lstStyle/>
        <a:p>
          <a:r>
            <a:rPr kumimoji="0" lang="ru-RU" dirty="0" smtClean="0"/>
            <a:t>Увеличение дифференциации сетевых тарифов между уровнями напряжения – поэтапная реализация с 2012-2013 </a:t>
          </a:r>
          <a:r>
            <a:rPr kumimoji="0" lang="ru-RU" dirty="0" err="1" smtClean="0"/>
            <a:t>гг</a:t>
          </a:r>
          <a:endParaRPr kumimoji="0" lang="ru-RU" dirty="0"/>
        </a:p>
      </dgm:t>
    </dgm:pt>
    <dgm:pt modelId="{0B104E7A-A599-406A-9B3E-AF5CCFCBA8C3}" type="parTrans" cxnId="{27C150AF-AAEE-4BEB-B9E9-6FE02C7B283D}">
      <dgm:prSet/>
      <dgm:spPr/>
      <dgm:t>
        <a:bodyPr/>
        <a:lstStyle/>
        <a:p>
          <a:endParaRPr lang="ru-RU"/>
        </a:p>
      </dgm:t>
    </dgm:pt>
    <dgm:pt modelId="{0EA9FA67-E40E-443A-A93A-E306707272BB}" type="sibTrans" cxnId="{27C150AF-AAEE-4BEB-B9E9-6FE02C7B283D}">
      <dgm:prSet/>
      <dgm:spPr/>
      <dgm:t>
        <a:bodyPr/>
        <a:lstStyle/>
        <a:p>
          <a:endParaRPr lang="ru-RU"/>
        </a:p>
      </dgm:t>
    </dgm:pt>
    <dgm:pt modelId="{D0DB344F-C715-485C-9D9B-6C4C7E56871A}">
      <dgm:prSet/>
      <dgm:spPr/>
      <dgm:t>
        <a:bodyPr/>
        <a:lstStyle/>
        <a:p>
          <a:r>
            <a:rPr kumimoji="0" lang="ru-RU" smtClean="0"/>
            <a:t>Введение социальных нормативов потребления электроэнергии для населения с оплатой по рыночной цене потребления свыше социального норматива – уровень норматива определить с учетом специфики региона – поэтапное введение с 2012 года</a:t>
          </a:r>
          <a:endParaRPr kumimoji="0" lang="ru-RU" dirty="0"/>
        </a:p>
      </dgm:t>
    </dgm:pt>
    <dgm:pt modelId="{E5B0E6D0-6210-43C5-8804-CD47E96254B3}" type="parTrans" cxnId="{66605469-7B57-4DDD-868A-EA1DE99FB0B0}">
      <dgm:prSet/>
      <dgm:spPr/>
      <dgm:t>
        <a:bodyPr/>
        <a:lstStyle/>
        <a:p>
          <a:endParaRPr lang="ru-RU"/>
        </a:p>
      </dgm:t>
    </dgm:pt>
    <dgm:pt modelId="{B436EE84-7624-4F44-AE1F-858AA7972081}" type="sibTrans" cxnId="{66605469-7B57-4DDD-868A-EA1DE99FB0B0}">
      <dgm:prSet/>
      <dgm:spPr/>
      <dgm:t>
        <a:bodyPr/>
        <a:lstStyle/>
        <a:p>
          <a:endParaRPr lang="ru-RU"/>
        </a:p>
      </dgm:t>
    </dgm:pt>
    <dgm:pt modelId="{84AA64C8-6F6C-47A1-91C9-7ACFF49E0642}" type="pres">
      <dgm:prSet presAssocID="{17837EFB-58E5-4B08-BCF3-3947FAAF55D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E873785-A4E7-451C-90DD-E18C4D07AD8E}" type="pres">
      <dgm:prSet presAssocID="{ECE9F207-D175-4932-9F92-5C36C34FDD03}" presName="thickLine" presStyleLbl="alignNode1" presStyleIdx="0" presStyleCnt="3"/>
      <dgm:spPr/>
    </dgm:pt>
    <dgm:pt modelId="{B8F37ECA-DD07-494C-8901-62DE0FF7C526}" type="pres">
      <dgm:prSet presAssocID="{ECE9F207-D175-4932-9F92-5C36C34FDD03}" presName="horz1" presStyleCnt="0"/>
      <dgm:spPr/>
    </dgm:pt>
    <dgm:pt modelId="{8185F523-8FE2-4363-8D71-AB6C6EED38B0}" type="pres">
      <dgm:prSet presAssocID="{ECE9F207-D175-4932-9F92-5C36C34FDD03}" presName="tx1" presStyleLbl="revTx" presStyleIdx="0" presStyleCnt="3"/>
      <dgm:spPr/>
      <dgm:t>
        <a:bodyPr/>
        <a:lstStyle/>
        <a:p>
          <a:endParaRPr lang="ru-RU"/>
        </a:p>
      </dgm:t>
    </dgm:pt>
    <dgm:pt modelId="{75E9EAAF-0E95-4F6A-AA5C-C5CA63153E5D}" type="pres">
      <dgm:prSet presAssocID="{ECE9F207-D175-4932-9F92-5C36C34FDD03}" presName="vert1" presStyleCnt="0"/>
      <dgm:spPr/>
    </dgm:pt>
    <dgm:pt modelId="{5EA2F9A5-DF8A-4DA9-A80E-A41476413050}" type="pres">
      <dgm:prSet presAssocID="{E6B8AF17-E537-4568-A57E-FBDEB2485575}" presName="thickLine" presStyleLbl="alignNode1" presStyleIdx="1" presStyleCnt="3"/>
      <dgm:spPr/>
    </dgm:pt>
    <dgm:pt modelId="{C59E33FB-ECE1-4A39-8E75-ACDF299B45D1}" type="pres">
      <dgm:prSet presAssocID="{E6B8AF17-E537-4568-A57E-FBDEB2485575}" presName="horz1" presStyleCnt="0"/>
      <dgm:spPr/>
    </dgm:pt>
    <dgm:pt modelId="{824B0C9B-038C-4E6A-82A8-3FA8E474C5C6}" type="pres">
      <dgm:prSet presAssocID="{E6B8AF17-E537-4568-A57E-FBDEB2485575}" presName="tx1" presStyleLbl="revTx" presStyleIdx="1" presStyleCnt="3"/>
      <dgm:spPr/>
      <dgm:t>
        <a:bodyPr/>
        <a:lstStyle/>
        <a:p>
          <a:endParaRPr lang="ru-RU"/>
        </a:p>
      </dgm:t>
    </dgm:pt>
    <dgm:pt modelId="{93548BE8-866C-4C98-8A8B-D87944356979}" type="pres">
      <dgm:prSet presAssocID="{E6B8AF17-E537-4568-A57E-FBDEB2485575}" presName="vert1" presStyleCnt="0"/>
      <dgm:spPr/>
    </dgm:pt>
    <dgm:pt modelId="{76285276-0F11-46BE-B72F-1F9B29F4FF72}" type="pres">
      <dgm:prSet presAssocID="{D0DB344F-C715-485C-9D9B-6C4C7E56871A}" presName="thickLine" presStyleLbl="alignNode1" presStyleIdx="2" presStyleCnt="3"/>
      <dgm:spPr/>
    </dgm:pt>
    <dgm:pt modelId="{D4B5BB6C-7361-4646-8F74-420209589118}" type="pres">
      <dgm:prSet presAssocID="{D0DB344F-C715-485C-9D9B-6C4C7E56871A}" presName="horz1" presStyleCnt="0"/>
      <dgm:spPr/>
    </dgm:pt>
    <dgm:pt modelId="{6D24C22C-A834-4A06-B82C-025FAE747F62}" type="pres">
      <dgm:prSet presAssocID="{D0DB344F-C715-485C-9D9B-6C4C7E56871A}" presName="tx1" presStyleLbl="revTx" presStyleIdx="2" presStyleCnt="3"/>
      <dgm:spPr/>
      <dgm:t>
        <a:bodyPr/>
        <a:lstStyle/>
        <a:p>
          <a:endParaRPr lang="ru-RU"/>
        </a:p>
      </dgm:t>
    </dgm:pt>
    <dgm:pt modelId="{9E817906-4194-47B4-94AA-5B6A8D89C14F}" type="pres">
      <dgm:prSet presAssocID="{D0DB344F-C715-485C-9D9B-6C4C7E56871A}" presName="vert1" presStyleCnt="0"/>
      <dgm:spPr/>
    </dgm:pt>
  </dgm:ptLst>
  <dgm:cxnLst>
    <dgm:cxn modelId="{B3D04831-1686-44FA-BC8C-E9EECB917BE4}" srcId="{17837EFB-58E5-4B08-BCF3-3947FAAF55DF}" destId="{ECE9F207-D175-4932-9F92-5C36C34FDD03}" srcOrd="0" destOrd="0" parTransId="{7EE2A801-054D-4429-B279-7C4900F3F3C6}" sibTransId="{F64DE874-23C1-43A6-982E-06FF7E2A8CF7}"/>
    <dgm:cxn modelId="{083A3198-8BA9-4D26-8C72-9867C14C6E53}" type="presOf" srcId="{D0DB344F-C715-485C-9D9B-6C4C7E56871A}" destId="{6D24C22C-A834-4A06-B82C-025FAE747F62}" srcOrd="0" destOrd="0" presId="urn:microsoft.com/office/officeart/2008/layout/LinedList"/>
    <dgm:cxn modelId="{543F63FB-D96F-454C-A813-DE0F4648B202}" type="presOf" srcId="{17837EFB-58E5-4B08-BCF3-3947FAAF55DF}" destId="{84AA64C8-6F6C-47A1-91C9-7ACFF49E0642}" srcOrd="0" destOrd="0" presId="urn:microsoft.com/office/officeart/2008/layout/LinedList"/>
    <dgm:cxn modelId="{27C150AF-AAEE-4BEB-B9E9-6FE02C7B283D}" srcId="{17837EFB-58E5-4B08-BCF3-3947FAAF55DF}" destId="{E6B8AF17-E537-4568-A57E-FBDEB2485575}" srcOrd="1" destOrd="0" parTransId="{0B104E7A-A599-406A-9B3E-AF5CCFCBA8C3}" sibTransId="{0EA9FA67-E40E-443A-A93A-E306707272BB}"/>
    <dgm:cxn modelId="{26263E01-C46F-40E8-9122-13C619051D65}" type="presOf" srcId="{ECE9F207-D175-4932-9F92-5C36C34FDD03}" destId="{8185F523-8FE2-4363-8D71-AB6C6EED38B0}" srcOrd="0" destOrd="0" presId="urn:microsoft.com/office/officeart/2008/layout/LinedList"/>
    <dgm:cxn modelId="{125B3E58-CCDA-4701-B1F7-784B78C2E090}" type="presOf" srcId="{E6B8AF17-E537-4568-A57E-FBDEB2485575}" destId="{824B0C9B-038C-4E6A-82A8-3FA8E474C5C6}" srcOrd="0" destOrd="0" presId="urn:microsoft.com/office/officeart/2008/layout/LinedList"/>
    <dgm:cxn modelId="{66605469-7B57-4DDD-868A-EA1DE99FB0B0}" srcId="{17837EFB-58E5-4B08-BCF3-3947FAAF55DF}" destId="{D0DB344F-C715-485C-9D9B-6C4C7E56871A}" srcOrd="2" destOrd="0" parTransId="{E5B0E6D0-6210-43C5-8804-CD47E96254B3}" sibTransId="{B436EE84-7624-4F44-AE1F-858AA7972081}"/>
    <dgm:cxn modelId="{1AD1F2DC-AC70-4472-A123-74DC7D88AB01}" type="presParOf" srcId="{84AA64C8-6F6C-47A1-91C9-7ACFF49E0642}" destId="{0E873785-A4E7-451C-90DD-E18C4D07AD8E}" srcOrd="0" destOrd="0" presId="urn:microsoft.com/office/officeart/2008/layout/LinedList"/>
    <dgm:cxn modelId="{5964E45A-8169-4233-AB8F-7131FE501678}" type="presParOf" srcId="{84AA64C8-6F6C-47A1-91C9-7ACFF49E0642}" destId="{B8F37ECA-DD07-494C-8901-62DE0FF7C526}" srcOrd="1" destOrd="0" presId="urn:microsoft.com/office/officeart/2008/layout/LinedList"/>
    <dgm:cxn modelId="{F74C4865-6910-4E2A-A9F5-80A62EC687AD}" type="presParOf" srcId="{B8F37ECA-DD07-494C-8901-62DE0FF7C526}" destId="{8185F523-8FE2-4363-8D71-AB6C6EED38B0}" srcOrd="0" destOrd="0" presId="urn:microsoft.com/office/officeart/2008/layout/LinedList"/>
    <dgm:cxn modelId="{A6EFDE12-428E-4BFA-A472-D9B7F1F2C17E}" type="presParOf" srcId="{B8F37ECA-DD07-494C-8901-62DE0FF7C526}" destId="{75E9EAAF-0E95-4F6A-AA5C-C5CA63153E5D}" srcOrd="1" destOrd="0" presId="urn:microsoft.com/office/officeart/2008/layout/LinedList"/>
    <dgm:cxn modelId="{E3D6B4CF-AE8D-4861-A374-7AF6EE3ABE91}" type="presParOf" srcId="{84AA64C8-6F6C-47A1-91C9-7ACFF49E0642}" destId="{5EA2F9A5-DF8A-4DA9-A80E-A41476413050}" srcOrd="2" destOrd="0" presId="urn:microsoft.com/office/officeart/2008/layout/LinedList"/>
    <dgm:cxn modelId="{A11A2580-168A-46CA-ABE5-0E022745130B}" type="presParOf" srcId="{84AA64C8-6F6C-47A1-91C9-7ACFF49E0642}" destId="{C59E33FB-ECE1-4A39-8E75-ACDF299B45D1}" srcOrd="3" destOrd="0" presId="urn:microsoft.com/office/officeart/2008/layout/LinedList"/>
    <dgm:cxn modelId="{71F72D7D-D1E2-4CED-9277-5C557A1B6F28}" type="presParOf" srcId="{C59E33FB-ECE1-4A39-8E75-ACDF299B45D1}" destId="{824B0C9B-038C-4E6A-82A8-3FA8E474C5C6}" srcOrd="0" destOrd="0" presId="urn:microsoft.com/office/officeart/2008/layout/LinedList"/>
    <dgm:cxn modelId="{A0FA685E-6CA3-4950-9C9D-AEF4329C6833}" type="presParOf" srcId="{C59E33FB-ECE1-4A39-8E75-ACDF299B45D1}" destId="{93548BE8-866C-4C98-8A8B-D87944356979}" srcOrd="1" destOrd="0" presId="urn:microsoft.com/office/officeart/2008/layout/LinedList"/>
    <dgm:cxn modelId="{122D4E4C-E190-4EF2-9DAF-C3B30B11F78D}" type="presParOf" srcId="{84AA64C8-6F6C-47A1-91C9-7ACFF49E0642}" destId="{76285276-0F11-46BE-B72F-1F9B29F4FF72}" srcOrd="4" destOrd="0" presId="urn:microsoft.com/office/officeart/2008/layout/LinedList"/>
    <dgm:cxn modelId="{C1C9A213-27E1-4109-AA27-B1F6730498AD}" type="presParOf" srcId="{84AA64C8-6F6C-47A1-91C9-7ACFF49E0642}" destId="{D4B5BB6C-7361-4646-8F74-420209589118}" srcOrd="5" destOrd="0" presId="urn:microsoft.com/office/officeart/2008/layout/LinedList"/>
    <dgm:cxn modelId="{10548CAE-179C-41CE-A22D-CEA140BAB2C5}" type="presParOf" srcId="{D4B5BB6C-7361-4646-8F74-420209589118}" destId="{6D24C22C-A834-4A06-B82C-025FAE747F62}" srcOrd="0" destOrd="0" presId="urn:microsoft.com/office/officeart/2008/layout/LinedList"/>
    <dgm:cxn modelId="{8145FEEB-35CF-446E-AA9B-F916D1C1AF2E}" type="presParOf" srcId="{D4B5BB6C-7361-4646-8F74-420209589118}" destId="{9E817906-4194-47B4-94AA-5B6A8D89C14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CE77762-004A-427C-99FC-2281E08E22E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956C8F-EEC2-4203-918E-9E8607849F92}">
      <dgm:prSet phldrT="[Текст]"/>
      <dgm:spPr/>
      <dgm:t>
        <a:bodyPr/>
        <a:lstStyle/>
        <a:p>
          <a:r>
            <a:rPr lang="ru-RU" dirty="0" smtClean="0"/>
            <a:t>Возможность заключать двусторонние договоры с любыми оптовыми и розничными производителями </a:t>
          </a:r>
          <a:endParaRPr lang="ru-RU" dirty="0"/>
        </a:p>
      </dgm:t>
    </dgm:pt>
    <dgm:pt modelId="{03CD1531-0A8D-4166-B519-ACE8CF757469}" type="parTrans" cxnId="{36A47F2F-3035-489D-ABC9-BAFDD40F66F1}">
      <dgm:prSet/>
      <dgm:spPr/>
      <dgm:t>
        <a:bodyPr/>
        <a:lstStyle/>
        <a:p>
          <a:endParaRPr lang="ru-RU"/>
        </a:p>
      </dgm:t>
    </dgm:pt>
    <dgm:pt modelId="{46C0925D-9C31-4734-8896-0A689C0DA1D0}" type="sibTrans" cxnId="{36A47F2F-3035-489D-ABC9-BAFDD40F66F1}">
      <dgm:prSet/>
      <dgm:spPr/>
      <dgm:t>
        <a:bodyPr/>
        <a:lstStyle/>
        <a:p>
          <a:endParaRPr lang="ru-RU"/>
        </a:p>
      </dgm:t>
    </dgm:pt>
    <dgm:pt modelId="{74932B71-1596-4FA0-8F79-6C8CF1927A84}">
      <dgm:prSet phldrT="[Текст]"/>
      <dgm:spPr/>
      <dgm:t>
        <a:bodyPr/>
        <a:lstStyle/>
        <a:p>
          <a:r>
            <a:rPr lang="ru-RU" dirty="0" smtClean="0"/>
            <a:t>производители, заключившие двухсторонние договоры с квалифицированными покупателями, осуществляют оплату разницы узловых цен, возникающую по таким договорам</a:t>
          </a:r>
          <a:endParaRPr lang="ru-RU" dirty="0"/>
        </a:p>
      </dgm:t>
    </dgm:pt>
    <dgm:pt modelId="{E8A2EB6E-55DB-4F28-B5B5-D073BDFA8BD0}" type="parTrans" cxnId="{0A7EAC46-7A0B-4030-A2AF-87D8DC1B0F88}">
      <dgm:prSet/>
      <dgm:spPr/>
      <dgm:t>
        <a:bodyPr/>
        <a:lstStyle/>
        <a:p>
          <a:endParaRPr lang="ru-RU"/>
        </a:p>
      </dgm:t>
    </dgm:pt>
    <dgm:pt modelId="{67EBD91F-D69D-458D-942F-05100E2580FE}" type="sibTrans" cxnId="{0A7EAC46-7A0B-4030-A2AF-87D8DC1B0F88}">
      <dgm:prSet/>
      <dgm:spPr/>
      <dgm:t>
        <a:bodyPr/>
        <a:lstStyle/>
        <a:p>
          <a:endParaRPr lang="ru-RU"/>
        </a:p>
      </dgm:t>
    </dgm:pt>
    <dgm:pt modelId="{2EAC44FA-958B-4982-B65B-5DB296733F19}">
      <dgm:prSet/>
      <dgm:spPr/>
      <dgm:t>
        <a:bodyPr/>
        <a:lstStyle/>
        <a:p>
          <a:r>
            <a:rPr lang="ru-RU" dirty="0" smtClean="0"/>
            <a:t>Предоставить право ВСЕМ розничным потребителям менять ЭСК на розничном рынке при соблюдении следующих условий:</a:t>
          </a:r>
          <a:endParaRPr lang="ru-RU" dirty="0"/>
        </a:p>
      </dgm:t>
    </dgm:pt>
    <dgm:pt modelId="{16550C17-87EF-4421-AD0C-F9ABD6A51172}" type="parTrans" cxnId="{2EBCE0CD-4F01-42BE-A0C9-0ED9A55A712C}">
      <dgm:prSet/>
      <dgm:spPr/>
      <dgm:t>
        <a:bodyPr/>
        <a:lstStyle/>
        <a:p>
          <a:endParaRPr lang="ru-RU"/>
        </a:p>
      </dgm:t>
    </dgm:pt>
    <dgm:pt modelId="{CDB33EA4-0FB1-4CE9-A41E-4853F639B26F}" type="sibTrans" cxnId="{2EBCE0CD-4F01-42BE-A0C9-0ED9A55A712C}">
      <dgm:prSet/>
      <dgm:spPr/>
      <dgm:t>
        <a:bodyPr/>
        <a:lstStyle/>
        <a:p>
          <a:endParaRPr lang="ru-RU"/>
        </a:p>
      </dgm:t>
    </dgm:pt>
    <dgm:pt modelId="{B6B96196-43AB-401E-B65F-342EC07CD210}">
      <dgm:prSet/>
      <dgm:spPr/>
      <dgm:t>
        <a:bodyPr/>
        <a:lstStyle/>
        <a:p>
          <a:r>
            <a:rPr lang="ru-RU" dirty="0" smtClean="0"/>
            <a:t>наличие самого </a:t>
          </a:r>
          <a:r>
            <a:rPr lang="ru-RU" b="1" u="sng" dirty="0" smtClean="0"/>
            <a:t>простейшего</a:t>
          </a:r>
          <a:r>
            <a:rPr lang="ru-RU" dirty="0" smtClean="0"/>
            <a:t>, отвечающего только требованиям метрологии почасового учета потребления электроэнергии с хранением  (памятью)</a:t>
          </a:r>
          <a:endParaRPr lang="ru-RU" dirty="0"/>
        </a:p>
      </dgm:t>
    </dgm:pt>
    <dgm:pt modelId="{8C8680CF-D04D-481C-BF77-657A8BC2DB8D}" type="parTrans" cxnId="{CDB0BE7B-2C71-4F3D-8ED6-169B84AECF79}">
      <dgm:prSet/>
      <dgm:spPr/>
      <dgm:t>
        <a:bodyPr/>
        <a:lstStyle/>
        <a:p>
          <a:endParaRPr lang="ru-RU"/>
        </a:p>
      </dgm:t>
    </dgm:pt>
    <dgm:pt modelId="{539EEC43-D1FE-4168-AF00-FD00A1B2D307}" type="sibTrans" cxnId="{CDB0BE7B-2C71-4F3D-8ED6-169B84AECF79}">
      <dgm:prSet/>
      <dgm:spPr/>
      <dgm:t>
        <a:bodyPr/>
        <a:lstStyle/>
        <a:p>
          <a:endParaRPr lang="ru-RU"/>
        </a:p>
      </dgm:t>
    </dgm:pt>
    <dgm:pt modelId="{67E9538B-8406-4456-8711-7FC95C8FE3F7}">
      <dgm:prSet/>
      <dgm:spPr/>
      <dgm:t>
        <a:bodyPr/>
        <a:lstStyle/>
        <a:p>
          <a:r>
            <a:rPr lang="ru-RU" dirty="0" smtClean="0"/>
            <a:t>отсутствие задолженности перед существующей ЭСК (ГП) </a:t>
          </a:r>
          <a:endParaRPr lang="ru-RU" dirty="0"/>
        </a:p>
      </dgm:t>
    </dgm:pt>
    <dgm:pt modelId="{777E1C42-2E01-4E58-B634-E8B95C4B93B3}" type="parTrans" cxnId="{41BBF62B-3270-4E1B-A475-48A5379960A4}">
      <dgm:prSet/>
      <dgm:spPr/>
      <dgm:t>
        <a:bodyPr/>
        <a:lstStyle/>
        <a:p>
          <a:endParaRPr lang="ru-RU"/>
        </a:p>
      </dgm:t>
    </dgm:pt>
    <dgm:pt modelId="{F1CCB859-DF8D-41AD-BC45-2AE2F1FC3CC1}" type="sibTrans" cxnId="{41BBF62B-3270-4E1B-A475-48A5379960A4}">
      <dgm:prSet/>
      <dgm:spPr/>
      <dgm:t>
        <a:bodyPr/>
        <a:lstStyle/>
        <a:p>
          <a:endParaRPr lang="ru-RU"/>
        </a:p>
      </dgm:t>
    </dgm:pt>
    <dgm:pt modelId="{7C84FC75-8C84-4308-826F-FB7BA725C247}">
      <dgm:prSet/>
      <dgm:spPr/>
      <dgm:t>
        <a:bodyPr/>
        <a:lstStyle/>
        <a:p>
          <a:r>
            <a:rPr lang="ru-RU" dirty="0" smtClean="0"/>
            <a:t>Допуск розничных потребителей к работе на оптовом рынке через  понятие «Квалифицированный потребитель»</a:t>
          </a:r>
          <a:endParaRPr lang="ru-RU" dirty="0"/>
        </a:p>
      </dgm:t>
    </dgm:pt>
    <dgm:pt modelId="{1BAAA185-DF7F-434E-8CFF-6A08B65BE4F8}" type="parTrans" cxnId="{A0C02F77-9983-4AE6-AF36-F3A4568DB7D0}">
      <dgm:prSet/>
      <dgm:spPr/>
      <dgm:t>
        <a:bodyPr/>
        <a:lstStyle/>
        <a:p>
          <a:endParaRPr lang="ru-RU"/>
        </a:p>
      </dgm:t>
    </dgm:pt>
    <dgm:pt modelId="{22AC21AC-A120-46A3-BE7F-4FCF9FE1AC69}" type="sibTrans" cxnId="{A0C02F77-9983-4AE6-AF36-F3A4568DB7D0}">
      <dgm:prSet/>
      <dgm:spPr/>
      <dgm:t>
        <a:bodyPr/>
        <a:lstStyle/>
        <a:p>
          <a:endParaRPr lang="ru-RU"/>
        </a:p>
      </dgm:t>
    </dgm:pt>
    <dgm:pt modelId="{C0C87015-3C50-43B8-BF5F-7EBF9147638F}" type="pres">
      <dgm:prSet presAssocID="{4CE77762-004A-427C-99FC-2281E08E22E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394B3A9-2423-4496-A915-6B803EEDFE3B}" type="pres">
      <dgm:prSet presAssocID="{2EAC44FA-958B-4982-B65B-5DB296733F19}" presName="thickLine" presStyleLbl="alignNode1" presStyleIdx="0" presStyleCnt="2"/>
      <dgm:spPr/>
    </dgm:pt>
    <dgm:pt modelId="{F45B5F89-6581-4B7B-AD68-83A0EB0BE0C0}" type="pres">
      <dgm:prSet presAssocID="{2EAC44FA-958B-4982-B65B-5DB296733F19}" presName="horz1" presStyleCnt="0"/>
      <dgm:spPr/>
    </dgm:pt>
    <dgm:pt modelId="{FC18E077-92ED-480D-8D93-E72192E66E0C}" type="pres">
      <dgm:prSet presAssocID="{2EAC44FA-958B-4982-B65B-5DB296733F19}" presName="tx1" presStyleLbl="revTx" presStyleIdx="0" presStyleCnt="6" custScaleX="251252" custLinFactY="1824" custLinFactNeighborX="0" custLinFactNeighborY="100000"/>
      <dgm:spPr/>
      <dgm:t>
        <a:bodyPr/>
        <a:lstStyle/>
        <a:p>
          <a:endParaRPr lang="ru-RU"/>
        </a:p>
      </dgm:t>
    </dgm:pt>
    <dgm:pt modelId="{5BB96230-16FF-4309-86D6-17297DF2D36A}" type="pres">
      <dgm:prSet presAssocID="{2EAC44FA-958B-4982-B65B-5DB296733F19}" presName="vert1" presStyleCnt="0"/>
      <dgm:spPr/>
    </dgm:pt>
    <dgm:pt modelId="{00BE2271-5AA9-4533-A5FA-725AF0E7B0A8}" type="pres">
      <dgm:prSet presAssocID="{B6B96196-43AB-401E-B65F-342EC07CD210}" presName="vertSpace2a" presStyleCnt="0"/>
      <dgm:spPr/>
    </dgm:pt>
    <dgm:pt modelId="{8563A529-4A09-45F4-9270-FF7BE9F3295E}" type="pres">
      <dgm:prSet presAssocID="{B6B96196-43AB-401E-B65F-342EC07CD210}" presName="horz2" presStyleCnt="0"/>
      <dgm:spPr/>
    </dgm:pt>
    <dgm:pt modelId="{1C79D756-E100-4C3D-AF52-4D079297A5EA}" type="pres">
      <dgm:prSet presAssocID="{B6B96196-43AB-401E-B65F-342EC07CD210}" presName="horzSpace2" presStyleCnt="0"/>
      <dgm:spPr/>
    </dgm:pt>
    <dgm:pt modelId="{ED2D7A26-6163-4630-835A-8D32B4B5FD9F}" type="pres">
      <dgm:prSet presAssocID="{B6B96196-43AB-401E-B65F-342EC07CD210}" presName="tx2" presStyleLbl="revTx" presStyleIdx="1" presStyleCnt="6" custLinFactY="100000" custLinFactNeighborX="-578" custLinFactNeighborY="114050"/>
      <dgm:spPr/>
      <dgm:t>
        <a:bodyPr/>
        <a:lstStyle/>
        <a:p>
          <a:endParaRPr lang="ru-RU"/>
        </a:p>
      </dgm:t>
    </dgm:pt>
    <dgm:pt modelId="{AA88FA88-2CE4-4B73-BB06-37AF88A5CEA8}" type="pres">
      <dgm:prSet presAssocID="{B6B96196-43AB-401E-B65F-342EC07CD210}" presName="vert2" presStyleCnt="0"/>
      <dgm:spPr/>
    </dgm:pt>
    <dgm:pt modelId="{D449F596-B8F2-4B8E-8D82-ECB405911443}" type="pres">
      <dgm:prSet presAssocID="{B6B96196-43AB-401E-B65F-342EC07CD210}" presName="thinLine2b" presStyleLbl="callout" presStyleIdx="0" presStyleCnt="4"/>
      <dgm:spPr/>
    </dgm:pt>
    <dgm:pt modelId="{2B8A4E5B-F653-4231-9F79-D10DF569FF1A}" type="pres">
      <dgm:prSet presAssocID="{B6B96196-43AB-401E-B65F-342EC07CD210}" presName="vertSpace2b" presStyleCnt="0"/>
      <dgm:spPr/>
    </dgm:pt>
    <dgm:pt modelId="{FA9CBE41-8DA7-4B3B-B603-4297E9DE9A3B}" type="pres">
      <dgm:prSet presAssocID="{67E9538B-8406-4456-8711-7FC95C8FE3F7}" presName="horz2" presStyleCnt="0"/>
      <dgm:spPr/>
    </dgm:pt>
    <dgm:pt modelId="{2C9F3141-5295-48F6-878B-6922EC62A603}" type="pres">
      <dgm:prSet presAssocID="{67E9538B-8406-4456-8711-7FC95C8FE3F7}" presName="horzSpace2" presStyleCnt="0"/>
      <dgm:spPr/>
    </dgm:pt>
    <dgm:pt modelId="{56F219D5-8F95-4EDA-8167-B00E7A0E64F3}" type="pres">
      <dgm:prSet presAssocID="{67E9538B-8406-4456-8711-7FC95C8FE3F7}" presName="tx2" presStyleLbl="revTx" presStyleIdx="2" presStyleCnt="6" custLinFactY="100000" custLinFactNeighborX="-578" custLinFactNeighborY="111729"/>
      <dgm:spPr/>
      <dgm:t>
        <a:bodyPr/>
        <a:lstStyle/>
        <a:p>
          <a:endParaRPr lang="ru-RU"/>
        </a:p>
      </dgm:t>
    </dgm:pt>
    <dgm:pt modelId="{7B3567FE-CB81-4281-A307-A702C4887ED4}" type="pres">
      <dgm:prSet presAssocID="{67E9538B-8406-4456-8711-7FC95C8FE3F7}" presName="vert2" presStyleCnt="0"/>
      <dgm:spPr/>
    </dgm:pt>
    <dgm:pt modelId="{1E90EB0C-B610-4E12-BC3F-B1789E72829E}" type="pres">
      <dgm:prSet presAssocID="{67E9538B-8406-4456-8711-7FC95C8FE3F7}" presName="thinLine2b" presStyleLbl="callout" presStyleIdx="1" presStyleCnt="4"/>
      <dgm:spPr/>
    </dgm:pt>
    <dgm:pt modelId="{326E88FD-4657-4D91-8B77-7ECA58CAB159}" type="pres">
      <dgm:prSet presAssocID="{67E9538B-8406-4456-8711-7FC95C8FE3F7}" presName="vertSpace2b" presStyleCnt="0"/>
      <dgm:spPr/>
    </dgm:pt>
    <dgm:pt modelId="{E168CC17-E931-4C9D-9F06-00822260DFCE}" type="pres">
      <dgm:prSet presAssocID="{7C84FC75-8C84-4308-826F-FB7BA725C247}" presName="thickLine" presStyleLbl="alignNode1" presStyleIdx="1" presStyleCnt="2"/>
      <dgm:spPr/>
    </dgm:pt>
    <dgm:pt modelId="{160AA276-CB51-4392-A062-8D87C37151CF}" type="pres">
      <dgm:prSet presAssocID="{7C84FC75-8C84-4308-826F-FB7BA725C247}" presName="horz1" presStyleCnt="0"/>
      <dgm:spPr/>
    </dgm:pt>
    <dgm:pt modelId="{FF55AC5B-798B-40E1-A361-78AF59F7041B}" type="pres">
      <dgm:prSet presAssocID="{7C84FC75-8C84-4308-826F-FB7BA725C247}" presName="tx1" presStyleLbl="revTx" presStyleIdx="3" presStyleCnt="6" custFlipHor="1" custScaleX="272859" custLinFactY="-3182" custLinFactNeighborX="0" custLinFactNeighborY="-100000"/>
      <dgm:spPr/>
      <dgm:t>
        <a:bodyPr/>
        <a:lstStyle/>
        <a:p>
          <a:endParaRPr lang="ru-RU"/>
        </a:p>
      </dgm:t>
    </dgm:pt>
    <dgm:pt modelId="{3681E053-1E4B-41AF-BC13-EC085D894003}" type="pres">
      <dgm:prSet presAssocID="{7C84FC75-8C84-4308-826F-FB7BA725C247}" presName="vert1" presStyleCnt="0"/>
      <dgm:spPr/>
    </dgm:pt>
    <dgm:pt modelId="{D3617C8E-DBD3-48D0-9051-73E5EEC8B8ED}" type="pres">
      <dgm:prSet presAssocID="{DC956C8F-EEC2-4203-918E-9E8607849F92}" presName="vertSpace2a" presStyleCnt="0"/>
      <dgm:spPr/>
    </dgm:pt>
    <dgm:pt modelId="{8BF57BD8-F944-4CE5-BE70-A0A767795C70}" type="pres">
      <dgm:prSet presAssocID="{DC956C8F-EEC2-4203-918E-9E8607849F92}" presName="horz2" presStyleCnt="0"/>
      <dgm:spPr/>
    </dgm:pt>
    <dgm:pt modelId="{DBF104FF-DDCC-4B55-9C65-1E086A219196}" type="pres">
      <dgm:prSet presAssocID="{DC956C8F-EEC2-4203-918E-9E8607849F92}" presName="horzSpace2" presStyleCnt="0"/>
      <dgm:spPr/>
    </dgm:pt>
    <dgm:pt modelId="{4C8290CF-27CD-4CA4-BD58-0BAFC190A03B}" type="pres">
      <dgm:prSet presAssocID="{DC956C8F-EEC2-4203-918E-9E8607849F92}" presName="tx2" presStyleLbl="revTx" presStyleIdx="4" presStyleCnt="6" custLinFactY="-100000" custLinFactNeighborX="-3847" custLinFactNeighborY="-120126"/>
      <dgm:spPr/>
      <dgm:t>
        <a:bodyPr/>
        <a:lstStyle/>
        <a:p>
          <a:endParaRPr lang="ru-RU"/>
        </a:p>
      </dgm:t>
    </dgm:pt>
    <dgm:pt modelId="{4AFAA445-2356-4BEE-A3FB-72053B6A6572}" type="pres">
      <dgm:prSet presAssocID="{DC956C8F-EEC2-4203-918E-9E8607849F92}" presName="vert2" presStyleCnt="0"/>
      <dgm:spPr/>
    </dgm:pt>
    <dgm:pt modelId="{39E4D78E-9668-4F17-9421-4C38C5CFC336}" type="pres">
      <dgm:prSet presAssocID="{DC956C8F-EEC2-4203-918E-9E8607849F92}" presName="thinLine2b" presStyleLbl="callout" presStyleIdx="2" presStyleCnt="4"/>
      <dgm:spPr/>
    </dgm:pt>
    <dgm:pt modelId="{C2F5440A-A46D-4DE7-88FC-25230BD2FEE8}" type="pres">
      <dgm:prSet presAssocID="{DC956C8F-EEC2-4203-918E-9E8607849F92}" presName="vertSpace2b" presStyleCnt="0"/>
      <dgm:spPr/>
    </dgm:pt>
    <dgm:pt modelId="{DB38C85B-8BEE-43BD-B286-089217D72DDC}" type="pres">
      <dgm:prSet presAssocID="{74932B71-1596-4FA0-8F79-6C8CF1927A84}" presName="horz2" presStyleCnt="0"/>
      <dgm:spPr/>
    </dgm:pt>
    <dgm:pt modelId="{56F7BBC4-7410-4AA0-B10A-8122789E1773}" type="pres">
      <dgm:prSet presAssocID="{74932B71-1596-4FA0-8F79-6C8CF1927A84}" presName="horzSpace2" presStyleCnt="0"/>
      <dgm:spPr/>
    </dgm:pt>
    <dgm:pt modelId="{6136B577-298A-402B-B0CE-706AD77529BD}" type="pres">
      <dgm:prSet presAssocID="{74932B71-1596-4FA0-8F79-6C8CF1927A84}" presName="tx2" presStyleLbl="revTx" presStyleIdx="5" presStyleCnt="6" custLinFactY="-100000" custLinFactNeighborX="-3847" custLinFactNeighborY="-115601"/>
      <dgm:spPr/>
      <dgm:t>
        <a:bodyPr/>
        <a:lstStyle/>
        <a:p>
          <a:endParaRPr lang="ru-RU"/>
        </a:p>
      </dgm:t>
    </dgm:pt>
    <dgm:pt modelId="{13B02C1A-803D-473F-806C-6CC8D0770848}" type="pres">
      <dgm:prSet presAssocID="{74932B71-1596-4FA0-8F79-6C8CF1927A84}" presName="vert2" presStyleCnt="0"/>
      <dgm:spPr/>
    </dgm:pt>
    <dgm:pt modelId="{BA99321B-9469-406B-9351-4351201B27D0}" type="pres">
      <dgm:prSet presAssocID="{74932B71-1596-4FA0-8F79-6C8CF1927A84}" presName="thinLine2b" presStyleLbl="callout" presStyleIdx="3" presStyleCnt="4"/>
      <dgm:spPr/>
    </dgm:pt>
    <dgm:pt modelId="{6A08B02B-F40A-4D6D-B357-6CFC4AE96D19}" type="pres">
      <dgm:prSet presAssocID="{74932B71-1596-4FA0-8F79-6C8CF1927A84}" presName="vertSpace2b" presStyleCnt="0"/>
      <dgm:spPr/>
    </dgm:pt>
  </dgm:ptLst>
  <dgm:cxnLst>
    <dgm:cxn modelId="{869B430C-ADEB-42E2-B62A-70A8894CD729}" type="presOf" srcId="{B6B96196-43AB-401E-B65F-342EC07CD210}" destId="{ED2D7A26-6163-4630-835A-8D32B4B5FD9F}" srcOrd="0" destOrd="0" presId="urn:microsoft.com/office/officeart/2008/layout/LinedList"/>
    <dgm:cxn modelId="{2EBCE0CD-4F01-42BE-A0C9-0ED9A55A712C}" srcId="{4CE77762-004A-427C-99FC-2281E08E22EC}" destId="{2EAC44FA-958B-4982-B65B-5DB296733F19}" srcOrd="0" destOrd="0" parTransId="{16550C17-87EF-4421-AD0C-F9ABD6A51172}" sibTransId="{CDB33EA4-0FB1-4CE9-A41E-4853F639B26F}"/>
    <dgm:cxn modelId="{CDB0BE7B-2C71-4F3D-8ED6-169B84AECF79}" srcId="{2EAC44FA-958B-4982-B65B-5DB296733F19}" destId="{B6B96196-43AB-401E-B65F-342EC07CD210}" srcOrd="0" destOrd="0" parTransId="{8C8680CF-D04D-481C-BF77-657A8BC2DB8D}" sibTransId="{539EEC43-D1FE-4168-AF00-FD00A1B2D307}"/>
    <dgm:cxn modelId="{41BBF62B-3270-4E1B-A475-48A5379960A4}" srcId="{2EAC44FA-958B-4982-B65B-5DB296733F19}" destId="{67E9538B-8406-4456-8711-7FC95C8FE3F7}" srcOrd="1" destOrd="0" parTransId="{777E1C42-2E01-4E58-B634-E8B95C4B93B3}" sibTransId="{F1CCB859-DF8D-41AD-BC45-2AE2F1FC3CC1}"/>
    <dgm:cxn modelId="{17E4AB08-0CB8-4A7F-BEC4-9F0B03AED627}" type="presOf" srcId="{4CE77762-004A-427C-99FC-2281E08E22EC}" destId="{C0C87015-3C50-43B8-BF5F-7EBF9147638F}" srcOrd="0" destOrd="0" presId="urn:microsoft.com/office/officeart/2008/layout/LinedList"/>
    <dgm:cxn modelId="{A0C02F77-9983-4AE6-AF36-F3A4568DB7D0}" srcId="{4CE77762-004A-427C-99FC-2281E08E22EC}" destId="{7C84FC75-8C84-4308-826F-FB7BA725C247}" srcOrd="1" destOrd="0" parTransId="{1BAAA185-DF7F-434E-8CFF-6A08B65BE4F8}" sibTransId="{22AC21AC-A120-46A3-BE7F-4FCF9FE1AC69}"/>
    <dgm:cxn modelId="{0A7EAC46-7A0B-4030-A2AF-87D8DC1B0F88}" srcId="{7C84FC75-8C84-4308-826F-FB7BA725C247}" destId="{74932B71-1596-4FA0-8F79-6C8CF1927A84}" srcOrd="1" destOrd="0" parTransId="{E8A2EB6E-55DB-4F28-B5B5-D073BDFA8BD0}" sibTransId="{67EBD91F-D69D-458D-942F-05100E2580FE}"/>
    <dgm:cxn modelId="{8546E0FE-A2BB-4623-A371-616F9962AF88}" type="presOf" srcId="{2EAC44FA-958B-4982-B65B-5DB296733F19}" destId="{FC18E077-92ED-480D-8D93-E72192E66E0C}" srcOrd="0" destOrd="0" presId="urn:microsoft.com/office/officeart/2008/layout/LinedList"/>
    <dgm:cxn modelId="{36A47F2F-3035-489D-ABC9-BAFDD40F66F1}" srcId="{7C84FC75-8C84-4308-826F-FB7BA725C247}" destId="{DC956C8F-EEC2-4203-918E-9E8607849F92}" srcOrd="0" destOrd="0" parTransId="{03CD1531-0A8D-4166-B519-ACE8CF757469}" sibTransId="{46C0925D-9C31-4734-8896-0A689C0DA1D0}"/>
    <dgm:cxn modelId="{DB6A8493-6638-4562-8E12-96778EC6B72D}" type="presOf" srcId="{74932B71-1596-4FA0-8F79-6C8CF1927A84}" destId="{6136B577-298A-402B-B0CE-706AD77529BD}" srcOrd="0" destOrd="0" presId="urn:microsoft.com/office/officeart/2008/layout/LinedList"/>
    <dgm:cxn modelId="{674741FF-8D2F-45FF-B3A0-BD66A464D0B2}" type="presOf" srcId="{67E9538B-8406-4456-8711-7FC95C8FE3F7}" destId="{56F219D5-8F95-4EDA-8167-B00E7A0E64F3}" srcOrd="0" destOrd="0" presId="urn:microsoft.com/office/officeart/2008/layout/LinedList"/>
    <dgm:cxn modelId="{7ED25084-5CE4-40BE-B619-219D3E711560}" type="presOf" srcId="{7C84FC75-8C84-4308-826F-FB7BA725C247}" destId="{FF55AC5B-798B-40E1-A361-78AF59F7041B}" srcOrd="0" destOrd="0" presId="urn:microsoft.com/office/officeart/2008/layout/LinedList"/>
    <dgm:cxn modelId="{E2E3B6BA-C8B1-4621-A07E-E277D15ECBB7}" type="presOf" srcId="{DC956C8F-EEC2-4203-918E-9E8607849F92}" destId="{4C8290CF-27CD-4CA4-BD58-0BAFC190A03B}" srcOrd="0" destOrd="0" presId="urn:microsoft.com/office/officeart/2008/layout/LinedList"/>
    <dgm:cxn modelId="{8926DF53-5F0B-4600-8C40-166DC2E68FD5}" type="presParOf" srcId="{C0C87015-3C50-43B8-BF5F-7EBF9147638F}" destId="{6394B3A9-2423-4496-A915-6B803EEDFE3B}" srcOrd="0" destOrd="0" presId="urn:microsoft.com/office/officeart/2008/layout/LinedList"/>
    <dgm:cxn modelId="{7B8AC80E-827B-413E-9514-353251BDD168}" type="presParOf" srcId="{C0C87015-3C50-43B8-BF5F-7EBF9147638F}" destId="{F45B5F89-6581-4B7B-AD68-83A0EB0BE0C0}" srcOrd="1" destOrd="0" presId="urn:microsoft.com/office/officeart/2008/layout/LinedList"/>
    <dgm:cxn modelId="{874ED94D-CB58-4A14-B929-EFA1EA7A9F9C}" type="presParOf" srcId="{F45B5F89-6581-4B7B-AD68-83A0EB0BE0C0}" destId="{FC18E077-92ED-480D-8D93-E72192E66E0C}" srcOrd="0" destOrd="0" presId="urn:microsoft.com/office/officeart/2008/layout/LinedList"/>
    <dgm:cxn modelId="{D8848BCB-2551-4C89-8E2C-7C6BC3428E04}" type="presParOf" srcId="{F45B5F89-6581-4B7B-AD68-83A0EB0BE0C0}" destId="{5BB96230-16FF-4309-86D6-17297DF2D36A}" srcOrd="1" destOrd="0" presId="urn:microsoft.com/office/officeart/2008/layout/LinedList"/>
    <dgm:cxn modelId="{FCD3C956-55E1-4D65-BCEA-F36960A52DB4}" type="presParOf" srcId="{5BB96230-16FF-4309-86D6-17297DF2D36A}" destId="{00BE2271-5AA9-4533-A5FA-725AF0E7B0A8}" srcOrd="0" destOrd="0" presId="urn:microsoft.com/office/officeart/2008/layout/LinedList"/>
    <dgm:cxn modelId="{3BEFEB09-93D8-4C97-8A45-70CC897849A0}" type="presParOf" srcId="{5BB96230-16FF-4309-86D6-17297DF2D36A}" destId="{8563A529-4A09-45F4-9270-FF7BE9F3295E}" srcOrd="1" destOrd="0" presId="urn:microsoft.com/office/officeart/2008/layout/LinedList"/>
    <dgm:cxn modelId="{9A20E7C6-6160-4965-A9F7-76582F3333E1}" type="presParOf" srcId="{8563A529-4A09-45F4-9270-FF7BE9F3295E}" destId="{1C79D756-E100-4C3D-AF52-4D079297A5EA}" srcOrd="0" destOrd="0" presId="urn:microsoft.com/office/officeart/2008/layout/LinedList"/>
    <dgm:cxn modelId="{55EE1815-1707-4AB1-ABE4-A56E0CF1B08E}" type="presParOf" srcId="{8563A529-4A09-45F4-9270-FF7BE9F3295E}" destId="{ED2D7A26-6163-4630-835A-8D32B4B5FD9F}" srcOrd="1" destOrd="0" presId="urn:microsoft.com/office/officeart/2008/layout/LinedList"/>
    <dgm:cxn modelId="{CE5E711A-74D5-4578-AE11-F177C792B6C8}" type="presParOf" srcId="{8563A529-4A09-45F4-9270-FF7BE9F3295E}" destId="{AA88FA88-2CE4-4B73-BB06-37AF88A5CEA8}" srcOrd="2" destOrd="0" presId="urn:microsoft.com/office/officeart/2008/layout/LinedList"/>
    <dgm:cxn modelId="{FDDDD565-23E1-4E1C-8B42-C8DA0B7946B6}" type="presParOf" srcId="{5BB96230-16FF-4309-86D6-17297DF2D36A}" destId="{D449F596-B8F2-4B8E-8D82-ECB405911443}" srcOrd="2" destOrd="0" presId="urn:microsoft.com/office/officeart/2008/layout/LinedList"/>
    <dgm:cxn modelId="{2203AA62-C142-487C-8D82-DCC573A0E864}" type="presParOf" srcId="{5BB96230-16FF-4309-86D6-17297DF2D36A}" destId="{2B8A4E5B-F653-4231-9F79-D10DF569FF1A}" srcOrd="3" destOrd="0" presId="urn:microsoft.com/office/officeart/2008/layout/LinedList"/>
    <dgm:cxn modelId="{7C281D3D-5B3E-47F3-8A31-DFFE07CA89E8}" type="presParOf" srcId="{5BB96230-16FF-4309-86D6-17297DF2D36A}" destId="{FA9CBE41-8DA7-4B3B-B603-4297E9DE9A3B}" srcOrd="4" destOrd="0" presId="urn:microsoft.com/office/officeart/2008/layout/LinedList"/>
    <dgm:cxn modelId="{779E5C18-9387-4EAF-857F-6483FA31A122}" type="presParOf" srcId="{FA9CBE41-8DA7-4B3B-B603-4297E9DE9A3B}" destId="{2C9F3141-5295-48F6-878B-6922EC62A603}" srcOrd="0" destOrd="0" presId="urn:microsoft.com/office/officeart/2008/layout/LinedList"/>
    <dgm:cxn modelId="{A3A84320-AA96-46BE-AAF6-C83C5C0BD92F}" type="presParOf" srcId="{FA9CBE41-8DA7-4B3B-B603-4297E9DE9A3B}" destId="{56F219D5-8F95-4EDA-8167-B00E7A0E64F3}" srcOrd="1" destOrd="0" presId="urn:microsoft.com/office/officeart/2008/layout/LinedList"/>
    <dgm:cxn modelId="{F9E2B29A-63D3-4C56-9E9B-2E21184BF252}" type="presParOf" srcId="{FA9CBE41-8DA7-4B3B-B603-4297E9DE9A3B}" destId="{7B3567FE-CB81-4281-A307-A702C4887ED4}" srcOrd="2" destOrd="0" presId="urn:microsoft.com/office/officeart/2008/layout/LinedList"/>
    <dgm:cxn modelId="{F21700DF-2B81-4BA4-B802-4D1D353CD73F}" type="presParOf" srcId="{5BB96230-16FF-4309-86D6-17297DF2D36A}" destId="{1E90EB0C-B610-4E12-BC3F-B1789E72829E}" srcOrd="5" destOrd="0" presId="urn:microsoft.com/office/officeart/2008/layout/LinedList"/>
    <dgm:cxn modelId="{1461EDA4-A9C1-4A6A-BD23-1C0D46645299}" type="presParOf" srcId="{5BB96230-16FF-4309-86D6-17297DF2D36A}" destId="{326E88FD-4657-4D91-8B77-7ECA58CAB159}" srcOrd="6" destOrd="0" presId="urn:microsoft.com/office/officeart/2008/layout/LinedList"/>
    <dgm:cxn modelId="{B7C802ED-13E1-499C-BD36-44AA254B2D99}" type="presParOf" srcId="{C0C87015-3C50-43B8-BF5F-7EBF9147638F}" destId="{E168CC17-E931-4C9D-9F06-00822260DFCE}" srcOrd="2" destOrd="0" presId="urn:microsoft.com/office/officeart/2008/layout/LinedList"/>
    <dgm:cxn modelId="{4A72FAA1-4CB8-4E66-B08C-082EC3B8619D}" type="presParOf" srcId="{C0C87015-3C50-43B8-BF5F-7EBF9147638F}" destId="{160AA276-CB51-4392-A062-8D87C37151CF}" srcOrd="3" destOrd="0" presId="urn:microsoft.com/office/officeart/2008/layout/LinedList"/>
    <dgm:cxn modelId="{816596B5-F36D-44AE-A4A0-BCCA61B002F3}" type="presParOf" srcId="{160AA276-CB51-4392-A062-8D87C37151CF}" destId="{FF55AC5B-798B-40E1-A361-78AF59F7041B}" srcOrd="0" destOrd="0" presId="urn:microsoft.com/office/officeart/2008/layout/LinedList"/>
    <dgm:cxn modelId="{6341D1BE-9CA1-4EFF-8D19-278B25450BBD}" type="presParOf" srcId="{160AA276-CB51-4392-A062-8D87C37151CF}" destId="{3681E053-1E4B-41AF-BC13-EC085D894003}" srcOrd="1" destOrd="0" presId="urn:microsoft.com/office/officeart/2008/layout/LinedList"/>
    <dgm:cxn modelId="{03086221-9D98-4863-96D9-08521B48A66E}" type="presParOf" srcId="{3681E053-1E4B-41AF-BC13-EC085D894003}" destId="{D3617C8E-DBD3-48D0-9051-73E5EEC8B8ED}" srcOrd="0" destOrd="0" presId="urn:microsoft.com/office/officeart/2008/layout/LinedList"/>
    <dgm:cxn modelId="{4860491D-083E-41D1-803C-8E2F217305FA}" type="presParOf" srcId="{3681E053-1E4B-41AF-BC13-EC085D894003}" destId="{8BF57BD8-F944-4CE5-BE70-A0A767795C70}" srcOrd="1" destOrd="0" presId="urn:microsoft.com/office/officeart/2008/layout/LinedList"/>
    <dgm:cxn modelId="{D45D1441-6A98-4E0F-9DAC-F7079BF8A6B5}" type="presParOf" srcId="{8BF57BD8-F944-4CE5-BE70-A0A767795C70}" destId="{DBF104FF-DDCC-4B55-9C65-1E086A219196}" srcOrd="0" destOrd="0" presId="urn:microsoft.com/office/officeart/2008/layout/LinedList"/>
    <dgm:cxn modelId="{74347CDF-C91B-4AE9-8BD2-A69060816708}" type="presParOf" srcId="{8BF57BD8-F944-4CE5-BE70-A0A767795C70}" destId="{4C8290CF-27CD-4CA4-BD58-0BAFC190A03B}" srcOrd="1" destOrd="0" presId="urn:microsoft.com/office/officeart/2008/layout/LinedList"/>
    <dgm:cxn modelId="{68D6AF43-3BDE-4039-B3B9-108F21F3B9C8}" type="presParOf" srcId="{8BF57BD8-F944-4CE5-BE70-A0A767795C70}" destId="{4AFAA445-2356-4BEE-A3FB-72053B6A6572}" srcOrd="2" destOrd="0" presId="urn:microsoft.com/office/officeart/2008/layout/LinedList"/>
    <dgm:cxn modelId="{419ACB33-7A80-4EA8-8AAC-C97054721E56}" type="presParOf" srcId="{3681E053-1E4B-41AF-BC13-EC085D894003}" destId="{39E4D78E-9668-4F17-9421-4C38C5CFC336}" srcOrd="2" destOrd="0" presId="urn:microsoft.com/office/officeart/2008/layout/LinedList"/>
    <dgm:cxn modelId="{C7FECDBA-EC27-47FC-B775-E47DABE79062}" type="presParOf" srcId="{3681E053-1E4B-41AF-BC13-EC085D894003}" destId="{C2F5440A-A46D-4DE7-88FC-25230BD2FEE8}" srcOrd="3" destOrd="0" presId="urn:microsoft.com/office/officeart/2008/layout/LinedList"/>
    <dgm:cxn modelId="{320D471E-9AEA-4B6C-B1FB-E7A387358095}" type="presParOf" srcId="{3681E053-1E4B-41AF-BC13-EC085D894003}" destId="{DB38C85B-8BEE-43BD-B286-089217D72DDC}" srcOrd="4" destOrd="0" presId="urn:microsoft.com/office/officeart/2008/layout/LinedList"/>
    <dgm:cxn modelId="{39ED609A-BDDD-4810-9439-2F2163E6958A}" type="presParOf" srcId="{DB38C85B-8BEE-43BD-B286-089217D72DDC}" destId="{56F7BBC4-7410-4AA0-B10A-8122789E1773}" srcOrd="0" destOrd="0" presId="urn:microsoft.com/office/officeart/2008/layout/LinedList"/>
    <dgm:cxn modelId="{E6936EE1-1E40-44C1-9BF2-436803DD02AB}" type="presParOf" srcId="{DB38C85B-8BEE-43BD-B286-089217D72DDC}" destId="{6136B577-298A-402B-B0CE-706AD77529BD}" srcOrd="1" destOrd="0" presId="urn:microsoft.com/office/officeart/2008/layout/LinedList"/>
    <dgm:cxn modelId="{1412836E-FB15-4E25-8CF9-2F5BA5269551}" type="presParOf" srcId="{DB38C85B-8BEE-43BD-B286-089217D72DDC}" destId="{13B02C1A-803D-473F-806C-6CC8D0770848}" srcOrd="2" destOrd="0" presId="urn:microsoft.com/office/officeart/2008/layout/LinedList"/>
    <dgm:cxn modelId="{2CC14CA7-95DB-4971-ACFC-744F9A36BD7F}" type="presParOf" srcId="{3681E053-1E4B-41AF-BC13-EC085D894003}" destId="{BA99321B-9469-406B-9351-4351201B27D0}" srcOrd="5" destOrd="0" presId="urn:microsoft.com/office/officeart/2008/layout/LinedList"/>
    <dgm:cxn modelId="{ED7BE535-D66A-4D65-BC30-2C87DFFA5C4C}" type="presParOf" srcId="{3681E053-1E4B-41AF-BC13-EC085D894003}" destId="{6A08B02B-F40A-4D6D-B357-6CFC4AE96D19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B3FD939-436F-4D73-AB8C-1BEA2827EE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E1D526-0F4D-4E1F-8D2F-175574AEB46F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  <a:latin typeface="Arial" charset="0"/>
            </a:rPr>
            <a:t>Стратегические цели</a:t>
          </a:r>
          <a:endParaRPr lang="ru-RU" dirty="0"/>
        </a:p>
      </dgm:t>
    </dgm:pt>
    <dgm:pt modelId="{3D317B91-FCBB-4E32-836E-C9D8A32AFCBA}" type="parTrans" cxnId="{8C46D011-E2DD-4973-A6F8-1543B94E86EB}">
      <dgm:prSet/>
      <dgm:spPr/>
      <dgm:t>
        <a:bodyPr/>
        <a:lstStyle/>
        <a:p>
          <a:endParaRPr lang="ru-RU"/>
        </a:p>
      </dgm:t>
    </dgm:pt>
    <dgm:pt modelId="{D58F8417-D591-4EBD-B740-CCDD753D95CC}" type="sibTrans" cxnId="{8C46D011-E2DD-4973-A6F8-1543B94E86EB}">
      <dgm:prSet/>
      <dgm:spPr/>
      <dgm:t>
        <a:bodyPr/>
        <a:lstStyle/>
        <a:p>
          <a:endParaRPr lang="ru-RU"/>
        </a:p>
      </dgm:t>
    </dgm:pt>
    <dgm:pt modelId="{B7B3421B-23F3-4FA0-9957-BDE78CC4183B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  <a:latin typeface="Arial" charset="0"/>
            </a:rPr>
            <a:t>формирование конкурентного рынка электроэнергии с учетом интересов покупателей, повышение эффективности членов Партнерства </a:t>
          </a:r>
          <a:endParaRPr lang="ru-RU" dirty="0"/>
        </a:p>
      </dgm:t>
    </dgm:pt>
    <dgm:pt modelId="{1C34E970-6B31-4AC7-AE2D-63670CBC3A16}" type="parTrans" cxnId="{82748AA7-6287-4FBF-A566-CFB85E32AFC3}">
      <dgm:prSet/>
      <dgm:spPr/>
      <dgm:t>
        <a:bodyPr/>
        <a:lstStyle/>
        <a:p>
          <a:endParaRPr lang="ru-RU"/>
        </a:p>
      </dgm:t>
    </dgm:pt>
    <dgm:pt modelId="{40E7AB4D-02C2-4169-BCC0-939C5581718A}" type="sibTrans" cxnId="{82748AA7-6287-4FBF-A566-CFB85E32AFC3}">
      <dgm:prSet/>
      <dgm:spPr/>
      <dgm:t>
        <a:bodyPr/>
        <a:lstStyle/>
        <a:p>
          <a:endParaRPr lang="ru-RU"/>
        </a:p>
      </dgm:t>
    </dgm:pt>
    <dgm:pt modelId="{50F3FC81-BF2D-4810-84C7-AE701FA43B81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Arial" charset="0"/>
            </a:rPr>
            <a:t>Формирование конкурентного рынка электроэнергии с учетом интересов покупателей</a:t>
          </a:r>
          <a:endParaRPr lang="ru-RU" dirty="0">
            <a:solidFill>
              <a:schemeClr val="tx1"/>
            </a:solidFill>
          </a:endParaRPr>
        </a:p>
      </dgm:t>
    </dgm:pt>
    <dgm:pt modelId="{5CEDE0F8-0875-41D1-882D-B83E3A26A045}" type="parTrans" cxnId="{615C2BFD-D2E0-4435-BDF8-CAE2EFDEBFF7}">
      <dgm:prSet/>
      <dgm:spPr/>
      <dgm:t>
        <a:bodyPr/>
        <a:lstStyle/>
        <a:p>
          <a:endParaRPr lang="ru-RU"/>
        </a:p>
      </dgm:t>
    </dgm:pt>
    <dgm:pt modelId="{476D85BB-1106-455F-B173-41619FEC865F}" type="sibTrans" cxnId="{615C2BFD-D2E0-4435-BDF8-CAE2EFDEBFF7}">
      <dgm:prSet/>
      <dgm:spPr/>
      <dgm:t>
        <a:bodyPr/>
        <a:lstStyle/>
        <a:p>
          <a:endParaRPr lang="ru-RU"/>
        </a:p>
      </dgm:t>
    </dgm:pt>
    <dgm:pt modelId="{2ACD7698-E0E4-4803-8921-4CAEEEEAA46D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  <a:latin typeface="Arial" charset="0"/>
            </a:rPr>
            <a:t>содействие созданию прозрачных рыночных механизмов;</a:t>
          </a:r>
          <a:endParaRPr lang="ru-RU" dirty="0"/>
        </a:p>
      </dgm:t>
    </dgm:pt>
    <dgm:pt modelId="{4218316B-FB9D-4751-97C2-AD458D181FA3}" type="parTrans" cxnId="{6539BAAF-332F-4434-A5E3-4497F7549A2F}">
      <dgm:prSet/>
      <dgm:spPr/>
      <dgm:t>
        <a:bodyPr/>
        <a:lstStyle/>
        <a:p>
          <a:endParaRPr lang="ru-RU"/>
        </a:p>
      </dgm:t>
    </dgm:pt>
    <dgm:pt modelId="{764E14DE-DAAC-4AE2-9677-F9EE7D57DCC8}" type="sibTrans" cxnId="{6539BAAF-332F-4434-A5E3-4497F7549A2F}">
      <dgm:prSet/>
      <dgm:spPr/>
      <dgm:t>
        <a:bodyPr/>
        <a:lstStyle/>
        <a:p>
          <a:endParaRPr lang="ru-RU"/>
        </a:p>
      </dgm:t>
    </dgm:pt>
    <dgm:pt modelId="{C9B6C2B4-4BA1-491C-B9CB-6FC8F1F84617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  <a:latin typeface="Arial" charset="0"/>
            </a:rPr>
            <a:t>содействие формированию оптимальной институциональной и правовой среды в электроэнергетике;</a:t>
          </a:r>
          <a:endParaRPr lang="ru-RU" b="1" dirty="0">
            <a:solidFill>
              <a:srgbClr val="000000"/>
            </a:solidFill>
            <a:latin typeface="Arial" charset="0"/>
          </a:endParaRPr>
        </a:p>
      </dgm:t>
    </dgm:pt>
    <dgm:pt modelId="{B9B2B394-C9D0-4A38-9F0A-A37CA3885484}" type="parTrans" cxnId="{D1B06F9D-BC83-4F81-9C6F-3FFF8FF6A91C}">
      <dgm:prSet/>
      <dgm:spPr/>
      <dgm:t>
        <a:bodyPr/>
        <a:lstStyle/>
        <a:p>
          <a:endParaRPr lang="ru-RU"/>
        </a:p>
      </dgm:t>
    </dgm:pt>
    <dgm:pt modelId="{8BF42C97-1169-44EB-ABBE-108BDD91421E}" type="sibTrans" cxnId="{D1B06F9D-BC83-4F81-9C6F-3FFF8FF6A91C}">
      <dgm:prSet/>
      <dgm:spPr/>
      <dgm:t>
        <a:bodyPr/>
        <a:lstStyle/>
        <a:p>
          <a:endParaRPr lang="ru-RU"/>
        </a:p>
      </dgm:t>
    </dgm:pt>
    <dgm:pt modelId="{BAC6371E-F64F-4A3A-A734-FEE96CF852EB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  <a:latin typeface="Arial" charset="0"/>
            </a:rPr>
            <a:t>содействие снижению затрат Членов Партнерства на энергоснабжение для повышения их конкурентоспособности на внутренних и международных рынках;</a:t>
          </a:r>
          <a:endParaRPr lang="ru-RU" b="1" dirty="0">
            <a:solidFill>
              <a:srgbClr val="000000"/>
            </a:solidFill>
            <a:latin typeface="Arial" charset="0"/>
          </a:endParaRPr>
        </a:p>
      </dgm:t>
    </dgm:pt>
    <dgm:pt modelId="{CF89C710-54D0-4129-BE57-B5F0A55073C3}" type="parTrans" cxnId="{E766A34D-9D0A-463C-8834-758E60D38950}">
      <dgm:prSet/>
      <dgm:spPr/>
      <dgm:t>
        <a:bodyPr/>
        <a:lstStyle/>
        <a:p>
          <a:endParaRPr lang="ru-RU"/>
        </a:p>
      </dgm:t>
    </dgm:pt>
    <dgm:pt modelId="{0B9CB782-C6CA-4831-99A6-6A475952C2AE}" type="sibTrans" cxnId="{E766A34D-9D0A-463C-8834-758E60D38950}">
      <dgm:prSet/>
      <dgm:spPr/>
      <dgm:t>
        <a:bodyPr/>
        <a:lstStyle/>
        <a:p>
          <a:endParaRPr lang="ru-RU"/>
        </a:p>
      </dgm:t>
    </dgm:pt>
    <dgm:pt modelId="{43344116-9749-4B9C-A31D-C19B114A2C8A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  <a:latin typeface="Arial" charset="0"/>
            </a:rPr>
            <a:t>содействие обеспечению надежности энергоснабжения;</a:t>
          </a:r>
          <a:endParaRPr lang="ru-RU" b="1" dirty="0">
            <a:solidFill>
              <a:srgbClr val="000000"/>
            </a:solidFill>
            <a:latin typeface="Arial" charset="0"/>
          </a:endParaRPr>
        </a:p>
      </dgm:t>
    </dgm:pt>
    <dgm:pt modelId="{5C16CB34-0086-479B-9067-9182F9AD871E}" type="parTrans" cxnId="{E979B2BD-4703-444D-B23C-EE2AF8B965E0}">
      <dgm:prSet/>
      <dgm:spPr/>
      <dgm:t>
        <a:bodyPr/>
        <a:lstStyle/>
        <a:p>
          <a:endParaRPr lang="ru-RU"/>
        </a:p>
      </dgm:t>
    </dgm:pt>
    <dgm:pt modelId="{2AE2CDCD-61B6-4E42-A3E1-590FCAAF87AE}" type="sibTrans" cxnId="{E979B2BD-4703-444D-B23C-EE2AF8B965E0}">
      <dgm:prSet/>
      <dgm:spPr/>
      <dgm:t>
        <a:bodyPr/>
        <a:lstStyle/>
        <a:p>
          <a:endParaRPr lang="ru-RU"/>
        </a:p>
      </dgm:t>
    </dgm:pt>
    <dgm:pt modelId="{27D6BF89-BD4F-4FCB-8769-D4EED24EA265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  <a:latin typeface="Arial" charset="0"/>
            </a:rPr>
            <a:t>создание системы отношений с органами исполнительной власти федерального и  регионального уровней;</a:t>
          </a:r>
          <a:endParaRPr lang="ru-RU" b="1" dirty="0">
            <a:solidFill>
              <a:srgbClr val="000000"/>
            </a:solidFill>
            <a:latin typeface="Arial" charset="0"/>
          </a:endParaRPr>
        </a:p>
      </dgm:t>
    </dgm:pt>
    <dgm:pt modelId="{CB17D813-6E35-479F-8736-517DA707234B}" type="parTrans" cxnId="{51B5D7F6-A2FF-4BF0-8CD3-7EC9FD6739AA}">
      <dgm:prSet/>
      <dgm:spPr/>
      <dgm:t>
        <a:bodyPr/>
        <a:lstStyle/>
        <a:p>
          <a:endParaRPr lang="ru-RU"/>
        </a:p>
      </dgm:t>
    </dgm:pt>
    <dgm:pt modelId="{A221906B-D571-460D-BBC3-60CBB698E891}" type="sibTrans" cxnId="{51B5D7F6-A2FF-4BF0-8CD3-7EC9FD6739AA}">
      <dgm:prSet/>
      <dgm:spPr/>
      <dgm:t>
        <a:bodyPr/>
        <a:lstStyle/>
        <a:p>
          <a:endParaRPr lang="ru-RU"/>
        </a:p>
      </dgm:t>
    </dgm:pt>
    <dgm:pt modelId="{0B629D82-787F-443B-AA75-813AD854D24B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  <a:latin typeface="Arial" charset="0"/>
            </a:rPr>
            <a:t>представление интересов и защита законных прав Членов Партнерства в органах власти, инфраструктурных организациях рынка электроэнергии, различных форм некоммерческих организаций</a:t>
          </a:r>
          <a:endParaRPr lang="ru-RU" b="1" dirty="0">
            <a:solidFill>
              <a:srgbClr val="000000"/>
            </a:solidFill>
            <a:latin typeface="Arial" charset="0"/>
          </a:endParaRPr>
        </a:p>
      </dgm:t>
    </dgm:pt>
    <dgm:pt modelId="{085C02B6-C8B4-4E4F-9A14-77357553F3F8}" type="parTrans" cxnId="{442930DB-053E-409A-BF38-AAB47F433773}">
      <dgm:prSet/>
      <dgm:spPr/>
      <dgm:t>
        <a:bodyPr/>
        <a:lstStyle/>
        <a:p>
          <a:endParaRPr lang="ru-RU"/>
        </a:p>
      </dgm:t>
    </dgm:pt>
    <dgm:pt modelId="{A1EBA147-E885-4FF7-89C3-9B344111DBA2}" type="sibTrans" cxnId="{442930DB-053E-409A-BF38-AAB47F433773}">
      <dgm:prSet/>
      <dgm:spPr/>
      <dgm:t>
        <a:bodyPr/>
        <a:lstStyle/>
        <a:p>
          <a:endParaRPr lang="ru-RU"/>
        </a:p>
      </dgm:t>
    </dgm:pt>
    <dgm:pt modelId="{58FDAFF8-C4F1-4A95-869B-BF3D2E5B77FF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Arial" charset="0"/>
            </a:rPr>
            <a:t>Повышение эффективности членов Партнерства</a:t>
          </a:r>
          <a:endParaRPr lang="ru-RU" b="1" dirty="0">
            <a:solidFill>
              <a:schemeClr val="tx1"/>
            </a:solidFill>
            <a:latin typeface="Arial" charset="0"/>
          </a:endParaRPr>
        </a:p>
      </dgm:t>
    </dgm:pt>
    <dgm:pt modelId="{2CE0DF3A-06FC-4C35-9387-93122EA42431}" type="parTrans" cxnId="{8598B39E-6F57-4065-839A-F06A69DD29AE}">
      <dgm:prSet/>
      <dgm:spPr/>
      <dgm:t>
        <a:bodyPr/>
        <a:lstStyle/>
        <a:p>
          <a:endParaRPr lang="ru-RU"/>
        </a:p>
      </dgm:t>
    </dgm:pt>
    <dgm:pt modelId="{E9774406-D9BD-4EE7-AB8C-383624E04DC6}" type="sibTrans" cxnId="{8598B39E-6F57-4065-839A-F06A69DD29AE}">
      <dgm:prSet/>
      <dgm:spPr/>
      <dgm:t>
        <a:bodyPr/>
        <a:lstStyle/>
        <a:p>
          <a:endParaRPr lang="ru-RU"/>
        </a:p>
      </dgm:t>
    </dgm:pt>
    <dgm:pt modelId="{360FEF00-F433-48BB-96DB-BA5D85122FBC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  <a:latin typeface="Arial" charset="0"/>
            </a:rPr>
            <a:t>информационное обеспечение, квалифицированный прогноз цен на э\э (мощность);</a:t>
          </a:r>
          <a:endParaRPr lang="ru-RU" b="1" dirty="0">
            <a:solidFill>
              <a:srgbClr val="000000"/>
            </a:solidFill>
            <a:latin typeface="Arial" charset="0"/>
          </a:endParaRPr>
        </a:p>
      </dgm:t>
    </dgm:pt>
    <dgm:pt modelId="{5B0AC42A-4D01-480B-BBD7-90214A81D9C5}" type="parTrans" cxnId="{64552806-B81D-4FB4-8E47-B9B87DB27375}">
      <dgm:prSet/>
      <dgm:spPr/>
      <dgm:t>
        <a:bodyPr/>
        <a:lstStyle/>
        <a:p>
          <a:endParaRPr lang="ru-RU"/>
        </a:p>
      </dgm:t>
    </dgm:pt>
    <dgm:pt modelId="{102F8FFA-4BCC-41BD-8706-664491B39AD7}" type="sibTrans" cxnId="{64552806-B81D-4FB4-8E47-B9B87DB27375}">
      <dgm:prSet/>
      <dgm:spPr/>
      <dgm:t>
        <a:bodyPr/>
        <a:lstStyle/>
        <a:p>
          <a:endParaRPr lang="ru-RU"/>
        </a:p>
      </dgm:t>
    </dgm:pt>
    <dgm:pt modelId="{6C1FF2B0-B5E4-46EE-B46B-0B02CF29A179}">
      <dgm:prSet/>
      <dgm:spPr/>
      <dgm:t>
        <a:bodyPr/>
        <a:lstStyle/>
        <a:p>
          <a:r>
            <a:rPr lang="ru-RU" b="1" smtClean="0">
              <a:solidFill>
                <a:srgbClr val="000000"/>
              </a:solidFill>
              <a:latin typeface="Arial" charset="0"/>
            </a:rPr>
            <a:t>обмен опытом и информацией в области энергосбережения и энергоэффективности;</a:t>
          </a:r>
          <a:endParaRPr lang="ru-RU" b="1" dirty="0">
            <a:solidFill>
              <a:srgbClr val="000000"/>
            </a:solidFill>
            <a:latin typeface="Arial" charset="0"/>
          </a:endParaRPr>
        </a:p>
      </dgm:t>
    </dgm:pt>
    <dgm:pt modelId="{468C76E1-6FC4-48CB-AC56-B8466DB1DAD7}" type="parTrans" cxnId="{22158798-6CDB-4B4B-B465-E572BF3A0F9C}">
      <dgm:prSet/>
      <dgm:spPr/>
      <dgm:t>
        <a:bodyPr/>
        <a:lstStyle/>
        <a:p>
          <a:endParaRPr lang="ru-RU"/>
        </a:p>
      </dgm:t>
    </dgm:pt>
    <dgm:pt modelId="{0AB8E1EB-C389-4EE8-860F-EA2AC1DBF31F}" type="sibTrans" cxnId="{22158798-6CDB-4B4B-B465-E572BF3A0F9C}">
      <dgm:prSet/>
      <dgm:spPr/>
      <dgm:t>
        <a:bodyPr/>
        <a:lstStyle/>
        <a:p>
          <a:endParaRPr lang="ru-RU"/>
        </a:p>
      </dgm:t>
    </dgm:pt>
    <dgm:pt modelId="{25DCA4CE-1A38-4DD5-B294-232837E5450A}">
      <dgm:prSet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  <a:latin typeface="Arial" charset="0"/>
            </a:rPr>
            <a:t>выстраивание партнерских взаимоотношений между членами Партнерства</a:t>
          </a:r>
          <a:endParaRPr lang="ru-RU" b="1" dirty="0">
            <a:solidFill>
              <a:srgbClr val="000000"/>
            </a:solidFill>
            <a:latin typeface="Arial" charset="0"/>
          </a:endParaRPr>
        </a:p>
      </dgm:t>
    </dgm:pt>
    <dgm:pt modelId="{B5A829F3-68F9-470B-9D42-0249401C3948}" type="parTrans" cxnId="{04C5261F-F095-4A37-9059-A3F2495E76BF}">
      <dgm:prSet/>
      <dgm:spPr/>
      <dgm:t>
        <a:bodyPr/>
        <a:lstStyle/>
        <a:p>
          <a:endParaRPr lang="ru-RU"/>
        </a:p>
      </dgm:t>
    </dgm:pt>
    <dgm:pt modelId="{A5BB8CAD-18A9-4640-9816-4477AFBD3258}" type="sibTrans" cxnId="{04C5261F-F095-4A37-9059-A3F2495E76BF}">
      <dgm:prSet/>
      <dgm:spPr/>
      <dgm:t>
        <a:bodyPr/>
        <a:lstStyle/>
        <a:p>
          <a:endParaRPr lang="ru-RU"/>
        </a:p>
      </dgm:t>
    </dgm:pt>
    <dgm:pt modelId="{787D3FFF-FACD-4309-814E-FF28CA4B13D4}">
      <dgm:prSet custT="1"/>
      <dgm:spPr/>
      <dgm:t>
        <a:bodyPr/>
        <a:lstStyle/>
        <a:p>
          <a:r>
            <a:rPr lang="ru-RU" sz="1800" b="1" i="0" baseline="0" dirty="0" smtClean="0">
              <a:solidFill>
                <a:schemeClr val="tx1"/>
              </a:solidFill>
            </a:rPr>
            <a:t>Задачи</a:t>
          </a:r>
          <a:endParaRPr lang="ru-RU" sz="1800" b="1" i="0" baseline="0" dirty="0">
            <a:solidFill>
              <a:schemeClr val="tx1"/>
            </a:solidFill>
          </a:endParaRPr>
        </a:p>
      </dgm:t>
    </dgm:pt>
    <dgm:pt modelId="{A41A15C1-87AD-49F5-86FD-EBC1889361D7}" type="parTrans" cxnId="{4D6DD5F0-DEFD-4FF9-BA1F-E82178ABBFB8}">
      <dgm:prSet/>
      <dgm:spPr/>
      <dgm:t>
        <a:bodyPr/>
        <a:lstStyle/>
        <a:p>
          <a:endParaRPr lang="ru-RU"/>
        </a:p>
      </dgm:t>
    </dgm:pt>
    <dgm:pt modelId="{C65508ED-BFC6-4845-9678-3E48E8BC75B6}" type="sibTrans" cxnId="{4D6DD5F0-DEFD-4FF9-BA1F-E82178ABBFB8}">
      <dgm:prSet/>
      <dgm:spPr/>
      <dgm:t>
        <a:bodyPr/>
        <a:lstStyle/>
        <a:p>
          <a:endParaRPr lang="ru-RU"/>
        </a:p>
      </dgm:t>
    </dgm:pt>
    <dgm:pt modelId="{6444D934-5B30-41EC-8D63-CD0908FDADF5}" type="pres">
      <dgm:prSet presAssocID="{AB3FD939-436F-4D73-AB8C-1BEA2827EE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26272E-FA36-4C16-AF87-FC7EED8675D7}" type="pres">
      <dgm:prSet presAssocID="{F1E1D526-0F4D-4E1F-8D2F-175574AEB46F}" presName="parentText" presStyleLbl="node1" presStyleIdx="0" presStyleCnt="4" custLinFactNeighborX="-749" custLinFactNeighborY="-795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093807-459B-404F-B1C3-D8C6957CD0E7}" type="pres">
      <dgm:prSet presAssocID="{F1E1D526-0F4D-4E1F-8D2F-175574AEB46F}" presName="childText" presStyleLbl="revTx" presStyleIdx="0" presStyleCnt="3" custLinFactNeighborY="25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32BAF9-6749-4909-BE14-4B39BE106D8F}" type="pres">
      <dgm:prSet presAssocID="{787D3FFF-FACD-4309-814E-FF28CA4B13D4}" presName="parentText" presStyleLbl="node1" presStyleIdx="1" presStyleCnt="4" custLinFactY="14557" custLinFactNeighborX="12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6784D4-BFE4-4A99-9C93-849FF67001B8}" type="pres">
      <dgm:prSet presAssocID="{C65508ED-BFC6-4845-9678-3E48E8BC75B6}" presName="spacer" presStyleCnt="0"/>
      <dgm:spPr/>
    </dgm:pt>
    <dgm:pt modelId="{61005727-6D3F-41B5-8364-ACD84418A799}" type="pres">
      <dgm:prSet presAssocID="{50F3FC81-BF2D-4810-84C7-AE701FA43B81}" presName="parentText" presStyleLbl="node1" presStyleIdx="2" presStyleCnt="4" custLinFactNeighborX="-3374" custLinFactNeighborY="20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C6DF2B-B4D9-4E65-9397-52D70498B838}" type="pres">
      <dgm:prSet presAssocID="{50F3FC81-BF2D-4810-84C7-AE701FA43B81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74144C-D642-48E4-9B0A-2C5A73D35BC2}" type="pres">
      <dgm:prSet presAssocID="{58FDAFF8-C4F1-4A95-869B-BF3D2E5B77F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41374A-1334-4B5C-9525-347A71D69498}" type="pres">
      <dgm:prSet presAssocID="{58FDAFF8-C4F1-4A95-869B-BF3D2E5B77FF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4B4D04-62FD-4B5D-B141-2A99C8093A7B}" type="presOf" srcId="{50F3FC81-BF2D-4810-84C7-AE701FA43B81}" destId="{61005727-6D3F-41B5-8364-ACD84418A799}" srcOrd="0" destOrd="0" presId="urn:microsoft.com/office/officeart/2005/8/layout/vList2"/>
    <dgm:cxn modelId="{04C5261F-F095-4A37-9059-A3F2495E76BF}" srcId="{58FDAFF8-C4F1-4A95-869B-BF3D2E5B77FF}" destId="{25DCA4CE-1A38-4DD5-B294-232837E5450A}" srcOrd="2" destOrd="0" parTransId="{B5A829F3-68F9-470B-9D42-0249401C3948}" sibTransId="{A5BB8CAD-18A9-4640-9816-4477AFBD3258}"/>
    <dgm:cxn modelId="{6539BAAF-332F-4434-A5E3-4497F7549A2F}" srcId="{50F3FC81-BF2D-4810-84C7-AE701FA43B81}" destId="{2ACD7698-E0E4-4803-8921-4CAEEEEAA46D}" srcOrd="0" destOrd="0" parTransId="{4218316B-FB9D-4751-97C2-AD458D181FA3}" sibTransId="{764E14DE-DAAC-4AE2-9677-F9EE7D57DCC8}"/>
    <dgm:cxn modelId="{E979B2BD-4703-444D-B23C-EE2AF8B965E0}" srcId="{50F3FC81-BF2D-4810-84C7-AE701FA43B81}" destId="{43344116-9749-4B9C-A31D-C19B114A2C8A}" srcOrd="3" destOrd="0" parTransId="{5C16CB34-0086-479B-9067-9182F9AD871E}" sibTransId="{2AE2CDCD-61B6-4E42-A3E1-590FCAAF87AE}"/>
    <dgm:cxn modelId="{22158798-6CDB-4B4B-B465-E572BF3A0F9C}" srcId="{58FDAFF8-C4F1-4A95-869B-BF3D2E5B77FF}" destId="{6C1FF2B0-B5E4-46EE-B46B-0B02CF29A179}" srcOrd="1" destOrd="0" parTransId="{468C76E1-6FC4-48CB-AC56-B8466DB1DAD7}" sibTransId="{0AB8E1EB-C389-4EE8-860F-EA2AC1DBF31F}"/>
    <dgm:cxn modelId="{8598B39E-6F57-4065-839A-F06A69DD29AE}" srcId="{AB3FD939-436F-4D73-AB8C-1BEA2827EE2A}" destId="{58FDAFF8-C4F1-4A95-869B-BF3D2E5B77FF}" srcOrd="3" destOrd="0" parTransId="{2CE0DF3A-06FC-4C35-9387-93122EA42431}" sibTransId="{E9774406-D9BD-4EE7-AB8C-383624E04DC6}"/>
    <dgm:cxn modelId="{9863AECB-D04A-4A3B-91CA-705397D3C5DA}" type="presOf" srcId="{B7B3421B-23F3-4FA0-9957-BDE78CC4183B}" destId="{47093807-459B-404F-B1C3-D8C6957CD0E7}" srcOrd="0" destOrd="0" presId="urn:microsoft.com/office/officeart/2005/8/layout/vList2"/>
    <dgm:cxn modelId="{64552806-B81D-4FB4-8E47-B9B87DB27375}" srcId="{58FDAFF8-C4F1-4A95-869B-BF3D2E5B77FF}" destId="{360FEF00-F433-48BB-96DB-BA5D85122FBC}" srcOrd="0" destOrd="0" parTransId="{5B0AC42A-4D01-480B-BBD7-90214A81D9C5}" sibTransId="{102F8FFA-4BCC-41BD-8706-664491B39AD7}"/>
    <dgm:cxn modelId="{C8212FD9-0168-4EF4-887C-477FF6A93F5F}" type="presOf" srcId="{25DCA4CE-1A38-4DD5-B294-232837E5450A}" destId="{FC41374A-1334-4B5C-9525-347A71D69498}" srcOrd="0" destOrd="2" presId="urn:microsoft.com/office/officeart/2005/8/layout/vList2"/>
    <dgm:cxn modelId="{2CB1EA61-4EB9-4861-90A0-DCAB813F3BD2}" type="presOf" srcId="{AB3FD939-436F-4D73-AB8C-1BEA2827EE2A}" destId="{6444D934-5B30-41EC-8D63-CD0908FDADF5}" srcOrd="0" destOrd="0" presId="urn:microsoft.com/office/officeart/2005/8/layout/vList2"/>
    <dgm:cxn modelId="{82748AA7-6287-4FBF-A566-CFB85E32AFC3}" srcId="{F1E1D526-0F4D-4E1F-8D2F-175574AEB46F}" destId="{B7B3421B-23F3-4FA0-9957-BDE78CC4183B}" srcOrd="0" destOrd="0" parTransId="{1C34E970-6B31-4AC7-AE2D-63670CBC3A16}" sibTransId="{40E7AB4D-02C2-4169-BCC0-939C5581718A}"/>
    <dgm:cxn modelId="{1A523135-5437-410D-848B-A31FE086E08F}" type="presOf" srcId="{BAC6371E-F64F-4A3A-A734-FEE96CF852EB}" destId="{16C6DF2B-B4D9-4E65-9397-52D70498B838}" srcOrd="0" destOrd="2" presId="urn:microsoft.com/office/officeart/2005/8/layout/vList2"/>
    <dgm:cxn modelId="{8C46D011-E2DD-4973-A6F8-1543B94E86EB}" srcId="{AB3FD939-436F-4D73-AB8C-1BEA2827EE2A}" destId="{F1E1D526-0F4D-4E1F-8D2F-175574AEB46F}" srcOrd="0" destOrd="0" parTransId="{3D317B91-FCBB-4E32-836E-C9D8A32AFCBA}" sibTransId="{D58F8417-D591-4EBD-B740-CCDD753D95CC}"/>
    <dgm:cxn modelId="{51B5D7F6-A2FF-4BF0-8CD3-7EC9FD6739AA}" srcId="{50F3FC81-BF2D-4810-84C7-AE701FA43B81}" destId="{27D6BF89-BD4F-4FCB-8769-D4EED24EA265}" srcOrd="4" destOrd="0" parTransId="{CB17D813-6E35-479F-8736-517DA707234B}" sibTransId="{A221906B-D571-460D-BBC3-60CBB698E891}"/>
    <dgm:cxn modelId="{79DCF1A3-92A0-427E-B489-5D233F602040}" type="presOf" srcId="{F1E1D526-0F4D-4E1F-8D2F-175574AEB46F}" destId="{7426272E-FA36-4C16-AF87-FC7EED8675D7}" srcOrd="0" destOrd="0" presId="urn:microsoft.com/office/officeart/2005/8/layout/vList2"/>
    <dgm:cxn modelId="{E766A34D-9D0A-463C-8834-758E60D38950}" srcId="{50F3FC81-BF2D-4810-84C7-AE701FA43B81}" destId="{BAC6371E-F64F-4A3A-A734-FEE96CF852EB}" srcOrd="2" destOrd="0" parTransId="{CF89C710-54D0-4129-BE57-B5F0A55073C3}" sibTransId="{0B9CB782-C6CA-4831-99A6-6A475952C2AE}"/>
    <dgm:cxn modelId="{58756466-3EA0-4977-A252-A572F1C24965}" type="presOf" srcId="{787D3FFF-FACD-4309-814E-FF28CA4B13D4}" destId="{3D32BAF9-6749-4909-BE14-4B39BE106D8F}" srcOrd="0" destOrd="0" presId="urn:microsoft.com/office/officeart/2005/8/layout/vList2"/>
    <dgm:cxn modelId="{442930DB-053E-409A-BF38-AAB47F433773}" srcId="{50F3FC81-BF2D-4810-84C7-AE701FA43B81}" destId="{0B629D82-787F-443B-AA75-813AD854D24B}" srcOrd="5" destOrd="0" parTransId="{085C02B6-C8B4-4E4F-9A14-77357553F3F8}" sibTransId="{A1EBA147-E885-4FF7-89C3-9B344111DBA2}"/>
    <dgm:cxn modelId="{4D6DD5F0-DEFD-4FF9-BA1F-E82178ABBFB8}" srcId="{AB3FD939-436F-4D73-AB8C-1BEA2827EE2A}" destId="{787D3FFF-FACD-4309-814E-FF28CA4B13D4}" srcOrd="1" destOrd="0" parTransId="{A41A15C1-87AD-49F5-86FD-EBC1889361D7}" sibTransId="{C65508ED-BFC6-4845-9678-3E48E8BC75B6}"/>
    <dgm:cxn modelId="{41F07E85-6E88-4BA2-B09F-25C9A48CAE0C}" type="presOf" srcId="{C9B6C2B4-4BA1-491C-B9CB-6FC8F1F84617}" destId="{16C6DF2B-B4D9-4E65-9397-52D70498B838}" srcOrd="0" destOrd="1" presId="urn:microsoft.com/office/officeart/2005/8/layout/vList2"/>
    <dgm:cxn modelId="{8BE205F8-A5FD-4CE5-A5B2-0417C60E8A9E}" type="presOf" srcId="{43344116-9749-4B9C-A31D-C19B114A2C8A}" destId="{16C6DF2B-B4D9-4E65-9397-52D70498B838}" srcOrd="0" destOrd="3" presId="urn:microsoft.com/office/officeart/2005/8/layout/vList2"/>
    <dgm:cxn modelId="{802B4A75-A0DA-4F32-A3E9-70F8D87219A5}" type="presOf" srcId="{58FDAFF8-C4F1-4A95-869B-BF3D2E5B77FF}" destId="{5174144C-D642-48E4-9B0A-2C5A73D35BC2}" srcOrd="0" destOrd="0" presId="urn:microsoft.com/office/officeart/2005/8/layout/vList2"/>
    <dgm:cxn modelId="{D1B06F9D-BC83-4F81-9C6F-3FFF8FF6A91C}" srcId="{50F3FC81-BF2D-4810-84C7-AE701FA43B81}" destId="{C9B6C2B4-4BA1-491C-B9CB-6FC8F1F84617}" srcOrd="1" destOrd="0" parTransId="{B9B2B394-C9D0-4A38-9F0A-A37CA3885484}" sibTransId="{8BF42C97-1169-44EB-ABBE-108BDD91421E}"/>
    <dgm:cxn modelId="{673CA7E1-CE3B-4507-8BE0-4026359EA426}" type="presOf" srcId="{0B629D82-787F-443B-AA75-813AD854D24B}" destId="{16C6DF2B-B4D9-4E65-9397-52D70498B838}" srcOrd="0" destOrd="5" presId="urn:microsoft.com/office/officeart/2005/8/layout/vList2"/>
    <dgm:cxn modelId="{559D890D-681A-43C7-A804-E507323B21E5}" type="presOf" srcId="{6C1FF2B0-B5E4-46EE-B46B-0B02CF29A179}" destId="{FC41374A-1334-4B5C-9525-347A71D69498}" srcOrd="0" destOrd="1" presId="urn:microsoft.com/office/officeart/2005/8/layout/vList2"/>
    <dgm:cxn modelId="{FD747B84-6662-4096-B4BA-0F1EFF777AF1}" type="presOf" srcId="{2ACD7698-E0E4-4803-8921-4CAEEEEAA46D}" destId="{16C6DF2B-B4D9-4E65-9397-52D70498B838}" srcOrd="0" destOrd="0" presId="urn:microsoft.com/office/officeart/2005/8/layout/vList2"/>
    <dgm:cxn modelId="{F5C670CE-6EBE-41A0-90F0-B05AC200620B}" type="presOf" srcId="{27D6BF89-BD4F-4FCB-8769-D4EED24EA265}" destId="{16C6DF2B-B4D9-4E65-9397-52D70498B838}" srcOrd="0" destOrd="4" presId="urn:microsoft.com/office/officeart/2005/8/layout/vList2"/>
    <dgm:cxn modelId="{615C2BFD-D2E0-4435-BDF8-CAE2EFDEBFF7}" srcId="{AB3FD939-436F-4D73-AB8C-1BEA2827EE2A}" destId="{50F3FC81-BF2D-4810-84C7-AE701FA43B81}" srcOrd="2" destOrd="0" parTransId="{5CEDE0F8-0875-41D1-882D-B83E3A26A045}" sibTransId="{476D85BB-1106-455F-B173-41619FEC865F}"/>
    <dgm:cxn modelId="{40F62243-C98F-4725-9CAF-3BD15CF44495}" type="presOf" srcId="{360FEF00-F433-48BB-96DB-BA5D85122FBC}" destId="{FC41374A-1334-4B5C-9525-347A71D69498}" srcOrd="0" destOrd="0" presId="urn:microsoft.com/office/officeart/2005/8/layout/vList2"/>
    <dgm:cxn modelId="{87CF50B2-833C-482B-808E-0B9669F02B75}" type="presParOf" srcId="{6444D934-5B30-41EC-8D63-CD0908FDADF5}" destId="{7426272E-FA36-4C16-AF87-FC7EED8675D7}" srcOrd="0" destOrd="0" presId="urn:microsoft.com/office/officeart/2005/8/layout/vList2"/>
    <dgm:cxn modelId="{65889D32-540F-4274-A3ED-904DDB4940DC}" type="presParOf" srcId="{6444D934-5B30-41EC-8D63-CD0908FDADF5}" destId="{47093807-459B-404F-B1C3-D8C6957CD0E7}" srcOrd="1" destOrd="0" presId="urn:microsoft.com/office/officeart/2005/8/layout/vList2"/>
    <dgm:cxn modelId="{72E5EAA3-CC36-4D8A-8551-83953C2AB597}" type="presParOf" srcId="{6444D934-5B30-41EC-8D63-CD0908FDADF5}" destId="{3D32BAF9-6749-4909-BE14-4B39BE106D8F}" srcOrd="2" destOrd="0" presId="urn:microsoft.com/office/officeart/2005/8/layout/vList2"/>
    <dgm:cxn modelId="{FD56D9B9-1B6A-40C6-BBD9-1925F1A39590}" type="presParOf" srcId="{6444D934-5B30-41EC-8D63-CD0908FDADF5}" destId="{EE6784D4-BFE4-4A99-9C93-849FF67001B8}" srcOrd="3" destOrd="0" presId="urn:microsoft.com/office/officeart/2005/8/layout/vList2"/>
    <dgm:cxn modelId="{F94CAC17-8F47-4EEE-BA91-0202F96897CF}" type="presParOf" srcId="{6444D934-5B30-41EC-8D63-CD0908FDADF5}" destId="{61005727-6D3F-41B5-8364-ACD84418A799}" srcOrd="4" destOrd="0" presId="urn:microsoft.com/office/officeart/2005/8/layout/vList2"/>
    <dgm:cxn modelId="{ED7C3D0E-3B19-48C4-BA8A-012AB528EB11}" type="presParOf" srcId="{6444D934-5B30-41EC-8D63-CD0908FDADF5}" destId="{16C6DF2B-B4D9-4E65-9397-52D70498B838}" srcOrd="5" destOrd="0" presId="urn:microsoft.com/office/officeart/2005/8/layout/vList2"/>
    <dgm:cxn modelId="{1278697A-2DF5-4DDF-A17A-12B25A70B3ED}" type="presParOf" srcId="{6444D934-5B30-41EC-8D63-CD0908FDADF5}" destId="{5174144C-D642-48E4-9B0A-2C5A73D35BC2}" srcOrd="6" destOrd="0" presId="urn:microsoft.com/office/officeart/2005/8/layout/vList2"/>
    <dgm:cxn modelId="{E23AD674-580B-44AB-BFCF-A9D5FAF4131A}" type="presParOf" srcId="{6444D934-5B30-41EC-8D63-CD0908FDADF5}" destId="{FC41374A-1334-4B5C-9525-347A71D69498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C401BA-1958-458A-A4AF-94324AA0F832}">
      <dsp:nvSpPr>
        <dsp:cNvPr id="0" name=""/>
        <dsp:cNvSpPr/>
      </dsp:nvSpPr>
      <dsp:spPr>
        <a:xfrm>
          <a:off x="0" y="66442"/>
          <a:ext cx="8229600" cy="2293920"/>
        </a:xfrm>
        <a:prstGeom prst="rightArrow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76040D-C773-4AD7-8392-124536959D03}">
      <dsp:nvSpPr>
        <dsp:cNvPr id="0" name=""/>
        <dsp:cNvSpPr/>
      </dsp:nvSpPr>
      <dsp:spPr>
        <a:xfrm>
          <a:off x="3652809" y="1901578"/>
          <a:ext cx="3753830" cy="285651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baseline="0" dirty="0" smtClean="0">
              <a:latin typeface="Arial" pitchFamily="34" charset="0"/>
            </a:rPr>
            <a:t>Опережающий рост  цен на электроэнергию</a:t>
          </a:r>
          <a:endParaRPr lang="ru-RU" sz="1200" kern="1200" baseline="0" dirty="0">
            <a:latin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baseline="0" dirty="0" smtClean="0">
              <a:latin typeface="Arial" pitchFamily="34" charset="0"/>
            </a:rPr>
            <a:t>Снижение надежности  и  эффективности производства и распределения электроэнергии</a:t>
          </a:r>
          <a:endParaRPr lang="ru-RU" sz="1200" kern="1200" baseline="0" dirty="0">
            <a:latin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baseline="0" dirty="0" smtClean="0">
              <a:latin typeface="Arial" pitchFamily="34" charset="0"/>
            </a:rPr>
            <a:t>Отсутствие возможности генераторов конкурировать за потребителя, сложность для потребителя в смене </a:t>
          </a:r>
          <a:r>
            <a:rPr lang="ru-RU" sz="1200" kern="1200" baseline="0" dirty="0" err="1" smtClean="0">
              <a:latin typeface="Arial" pitchFamily="34" charset="0"/>
            </a:rPr>
            <a:t>энергосбытовой</a:t>
          </a:r>
          <a:r>
            <a:rPr lang="ru-RU" sz="1200" kern="1200" baseline="0" dirty="0" smtClean="0">
              <a:latin typeface="Arial" pitchFamily="34" charset="0"/>
            </a:rPr>
            <a:t> компании</a:t>
          </a:r>
          <a:endParaRPr lang="ru-RU" sz="1200" kern="1200" baseline="0" dirty="0">
            <a:latin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baseline="0" dirty="0" smtClean="0">
              <a:effectLst/>
              <a:latin typeface="Arial" pitchFamily="34" charset="0"/>
              <a:ea typeface="Calibri"/>
            </a:rPr>
            <a:t>Участие в ценообразовании неэффективной генерации, отсутствие стимулов к выводу  ее из эксплуатации, как следствие, необоснованное обогащение генерации с низкими переменными издержками</a:t>
          </a:r>
          <a:endParaRPr lang="ru-RU" sz="1200" kern="1200" baseline="0" dirty="0">
            <a:latin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baseline="0" dirty="0" smtClean="0">
              <a:effectLst/>
              <a:latin typeface="Arial" pitchFamily="34" charset="0"/>
              <a:ea typeface="Calibri"/>
            </a:rPr>
            <a:t>Мотивация  СО только к обеспечению надежности, отсутствие ответственности СО  при оптимизации цен, а также построении прогнозов потребления на перспективу</a:t>
          </a:r>
          <a:endParaRPr lang="ru-RU" sz="1200" kern="1200" baseline="0" dirty="0">
            <a:latin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baseline="0" dirty="0" smtClean="0">
              <a:latin typeface="Arial" pitchFamily="34" charset="0"/>
            </a:rPr>
            <a:t>Перекрестное субсидирование </a:t>
          </a:r>
          <a:endParaRPr lang="ru-RU" sz="1200" kern="1200" baseline="0" dirty="0">
            <a:latin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baseline="0" dirty="0">
            <a:latin typeface="Arial" pitchFamily="34" charset="0"/>
          </a:endParaRPr>
        </a:p>
      </dsp:txBody>
      <dsp:txXfrm>
        <a:off x="3652809" y="1901578"/>
        <a:ext cx="3753830" cy="2856515"/>
      </dsp:txXfrm>
    </dsp:sp>
    <dsp:sp modelId="{B03185E6-D823-497F-9CBF-2BCE8B829478}">
      <dsp:nvSpPr>
        <dsp:cNvPr id="0" name=""/>
        <dsp:cNvSpPr/>
      </dsp:nvSpPr>
      <dsp:spPr>
        <a:xfrm>
          <a:off x="4286042" y="639922"/>
          <a:ext cx="2487364" cy="1146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2880" rIns="0" bIns="1828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2011</a:t>
          </a:r>
          <a:endParaRPr lang="ru-RU" sz="1800" kern="1200" dirty="0"/>
        </a:p>
      </dsp:txBody>
      <dsp:txXfrm>
        <a:off x="4286042" y="639922"/>
        <a:ext cx="2487364" cy="1146960"/>
      </dsp:txXfrm>
    </dsp:sp>
    <dsp:sp modelId="{CFB8CFDA-E7AA-4D59-B32D-458F8B72182C}">
      <dsp:nvSpPr>
        <dsp:cNvPr id="0" name=""/>
        <dsp:cNvSpPr/>
      </dsp:nvSpPr>
      <dsp:spPr>
        <a:xfrm>
          <a:off x="745925" y="1901578"/>
          <a:ext cx="2331456" cy="285651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baseline="0" dirty="0" smtClean="0">
              <a:effectLst/>
              <a:latin typeface="Arial" pitchFamily="34" charset="0"/>
            </a:rPr>
            <a:t>обеспечение устойчивого функционирования и развития экономики и социальной сферы</a:t>
          </a:r>
          <a:endParaRPr lang="ru-RU" sz="1400" kern="1200" baseline="0" dirty="0">
            <a:latin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baseline="0" dirty="0" smtClean="0">
              <a:effectLst/>
              <a:latin typeface="Arial" pitchFamily="34" charset="0"/>
            </a:rPr>
            <a:t>повышение эффективности производства и потребления электроэнергии</a:t>
          </a:r>
          <a:endParaRPr lang="ru-RU" sz="1400" kern="1200" baseline="0" dirty="0">
            <a:latin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baseline="0" dirty="0" smtClean="0">
              <a:effectLst/>
              <a:latin typeface="Arial" pitchFamily="34" charset="0"/>
            </a:rPr>
            <a:t> обеспечение надежного и бесперебойного энергоснабжения потребителе</a:t>
          </a:r>
          <a:endParaRPr lang="ru-RU" sz="1400" kern="1200" baseline="0" dirty="0">
            <a:latin typeface="Arial" pitchFamily="34" charset="0"/>
          </a:endParaRPr>
        </a:p>
      </dsp:txBody>
      <dsp:txXfrm>
        <a:off x="745925" y="1901578"/>
        <a:ext cx="2331456" cy="2856515"/>
      </dsp:txXfrm>
    </dsp:sp>
    <dsp:sp modelId="{E0D20A24-E7F7-4AE5-85DC-3FB90A28C2B4}">
      <dsp:nvSpPr>
        <dsp:cNvPr id="0" name=""/>
        <dsp:cNvSpPr/>
      </dsp:nvSpPr>
      <dsp:spPr>
        <a:xfrm>
          <a:off x="667971" y="639922"/>
          <a:ext cx="2487364" cy="1146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2880" rIns="0" bIns="1828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2001 год  (Постановление Правительства РФ №526)</a:t>
          </a:r>
          <a:endParaRPr lang="ru-RU" sz="1800" kern="1200" dirty="0"/>
        </a:p>
      </dsp:txBody>
      <dsp:txXfrm>
        <a:off x="667971" y="639922"/>
        <a:ext cx="2487364" cy="114696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24BEF3-A177-4D25-BF8C-4213D549DA9D}">
      <dsp:nvSpPr>
        <dsp:cNvPr id="0" name=""/>
        <dsp:cNvSpPr/>
      </dsp:nvSpPr>
      <dsp:spPr>
        <a:xfrm>
          <a:off x="0" y="2209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3FD916-4B26-4C68-B3FE-1B19A8515201}">
      <dsp:nvSpPr>
        <dsp:cNvPr id="0" name=""/>
        <dsp:cNvSpPr/>
      </dsp:nvSpPr>
      <dsp:spPr>
        <a:xfrm>
          <a:off x="0" y="2209"/>
          <a:ext cx="8229600" cy="411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charset="0"/>
            </a:rPr>
            <a:t>Создание инструмента (-</a:t>
          </a:r>
          <a:r>
            <a:rPr lang="ru-RU" sz="1200" kern="1200" dirty="0" err="1" smtClean="0">
              <a:latin typeface="Arial" charset="0"/>
            </a:rPr>
            <a:t>ов</a:t>
          </a:r>
          <a:r>
            <a:rPr lang="ru-RU" sz="1200" kern="1200" dirty="0" smtClean="0">
              <a:latin typeface="Arial" charset="0"/>
            </a:rPr>
            <a:t>) по формированию совместной позиции по вопросам, выносимым на заседания Наблюдательного совета и общие собрания  НП «Совет рынка», </a:t>
          </a:r>
          <a:endParaRPr lang="ru-RU" sz="1200" kern="1200" dirty="0">
            <a:latin typeface="Arial" charset="0"/>
          </a:endParaRPr>
        </a:p>
      </dsp:txBody>
      <dsp:txXfrm>
        <a:off x="0" y="2209"/>
        <a:ext cx="8229600" cy="411049"/>
      </dsp:txXfrm>
    </dsp:sp>
    <dsp:sp modelId="{C4250F1B-7BDC-45DD-B01B-F96685A27230}">
      <dsp:nvSpPr>
        <dsp:cNvPr id="0" name=""/>
        <dsp:cNvSpPr/>
      </dsp:nvSpPr>
      <dsp:spPr>
        <a:xfrm>
          <a:off x="0" y="413259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DADF31-730F-4431-9413-7A9E55C7D783}">
      <dsp:nvSpPr>
        <dsp:cNvPr id="0" name=""/>
        <dsp:cNvSpPr/>
      </dsp:nvSpPr>
      <dsp:spPr>
        <a:xfrm>
          <a:off x="0" y="413259"/>
          <a:ext cx="8229600" cy="411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charset="0"/>
            </a:rPr>
            <a:t>Участие представителей Партнерства в Комитетах, рабочих группах и иных группах при НС НП «СР», профильных министерствах и ведомствах;</a:t>
          </a:r>
          <a:endParaRPr lang="ru-RU" sz="1200" kern="1200" dirty="0">
            <a:latin typeface="Arial" charset="0"/>
          </a:endParaRPr>
        </a:p>
      </dsp:txBody>
      <dsp:txXfrm>
        <a:off x="0" y="413259"/>
        <a:ext cx="8229600" cy="411049"/>
      </dsp:txXfrm>
    </dsp:sp>
    <dsp:sp modelId="{B1A7D111-B6D1-41D9-B644-E0B365D9EDF6}">
      <dsp:nvSpPr>
        <dsp:cNvPr id="0" name=""/>
        <dsp:cNvSpPr/>
      </dsp:nvSpPr>
      <dsp:spPr>
        <a:xfrm>
          <a:off x="0" y="824308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9300BBE-CD24-4FC7-BF66-ED1A16CBD7CD}">
      <dsp:nvSpPr>
        <dsp:cNvPr id="0" name=""/>
        <dsp:cNvSpPr/>
      </dsp:nvSpPr>
      <dsp:spPr>
        <a:xfrm>
          <a:off x="0" y="824308"/>
          <a:ext cx="8229600" cy="411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charset="0"/>
            </a:rPr>
            <a:t>Участие представителей Партнерства  в советах директоров  инфраструктурных организаций (ФСК, МРСК, СО)</a:t>
          </a:r>
          <a:endParaRPr lang="ru-RU" sz="1200" kern="1200" dirty="0">
            <a:latin typeface="Arial" charset="0"/>
          </a:endParaRPr>
        </a:p>
      </dsp:txBody>
      <dsp:txXfrm>
        <a:off x="0" y="824308"/>
        <a:ext cx="8229600" cy="411049"/>
      </dsp:txXfrm>
    </dsp:sp>
    <dsp:sp modelId="{7D60C2C3-03E5-42C4-9BC2-A5686E863F01}">
      <dsp:nvSpPr>
        <dsp:cNvPr id="0" name=""/>
        <dsp:cNvSpPr/>
      </dsp:nvSpPr>
      <dsp:spPr>
        <a:xfrm>
          <a:off x="0" y="1235358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201C74-BDE5-4CB6-B90F-715743D5D2A1}">
      <dsp:nvSpPr>
        <dsp:cNvPr id="0" name=""/>
        <dsp:cNvSpPr/>
      </dsp:nvSpPr>
      <dsp:spPr>
        <a:xfrm>
          <a:off x="0" y="1235358"/>
          <a:ext cx="8229600" cy="411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charset="0"/>
            </a:rPr>
            <a:t>Организация площадки для разработки совместных предложений по вопросам развития рынка электроэнергии, </a:t>
          </a:r>
          <a:r>
            <a:rPr lang="ru-RU" sz="1200" kern="1200" dirty="0" err="1" smtClean="0">
              <a:latin typeface="Arial" charset="0"/>
            </a:rPr>
            <a:t>тарифообразования</a:t>
          </a:r>
          <a:r>
            <a:rPr lang="ru-RU" sz="1200" kern="1200" dirty="0" smtClean="0">
              <a:latin typeface="Arial" charset="0"/>
            </a:rPr>
            <a:t>, правил недискриминационного доступа;</a:t>
          </a:r>
          <a:endParaRPr lang="ru-RU" sz="1200" kern="1200" dirty="0">
            <a:latin typeface="Arial" charset="0"/>
          </a:endParaRPr>
        </a:p>
      </dsp:txBody>
      <dsp:txXfrm>
        <a:off x="0" y="1235358"/>
        <a:ext cx="8229600" cy="411049"/>
      </dsp:txXfrm>
    </dsp:sp>
    <dsp:sp modelId="{F71BD59F-5697-4931-9D4D-BF113DBF2C81}">
      <dsp:nvSpPr>
        <dsp:cNvPr id="0" name=""/>
        <dsp:cNvSpPr/>
      </dsp:nvSpPr>
      <dsp:spPr>
        <a:xfrm>
          <a:off x="0" y="1646407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8E70AAA-D12B-4A60-8AE0-D84AAA768B4E}">
      <dsp:nvSpPr>
        <dsp:cNvPr id="0" name=""/>
        <dsp:cNvSpPr/>
      </dsp:nvSpPr>
      <dsp:spPr>
        <a:xfrm>
          <a:off x="0" y="1646407"/>
          <a:ext cx="8229600" cy="411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charset="0"/>
            </a:rPr>
            <a:t>Обеспечение информационного взаимодействия и продвижения предложений Партнерства на всех площадках по нормотворчеству; </a:t>
          </a:r>
          <a:endParaRPr lang="ru-RU" sz="1200" kern="1200" dirty="0">
            <a:latin typeface="Arial" charset="0"/>
          </a:endParaRPr>
        </a:p>
      </dsp:txBody>
      <dsp:txXfrm>
        <a:off x="0" y="1646407"/>
        <a:ext cx="8229600" cy="411049"/>
      </dsp:txXfrm>
    </dsp:sp>
    <dsp:sp modelId="{D58816A4-D402-4FB9-8F40-AE18665C5FFC}">
      <dsp:nvSpPr>
        <dsp:cNvPr id="0" name=""/>
        <dsp:cNvSpPr/>
      </dsp:nvSpPr>
      <dsp:spPr>
        <a:xfrm>
          <a:off x="0" y="2057456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650E66D-8410-4347-A599-04199FD451BB}">
      <dsp:nvSpPr>
        <dsp:cNvPr id="0" name=""/>
        <dsp:cNvSpPr/>
      </dsp:nvSpPr>
      <dsp:spPr>
        <a:xfrm>
          <a:off x="0" y="2057456"/>
          <a:ext cx="8229600" cy="411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charset="0"/>
            </a:rPr>
            <a:t>Совместные </a:t>
          </a:r>
          <a:r>
            <a:rPr lang="en-US" sz="1200" kern="1200" dirty="0" smtClean="0">
              <a:latin typeface="Arial" charset="0"/>
            </a:rPr>
            <a:t>PR-</a:t>
          </a:r>
          <a:r>
            <a:rPr lang="ru-RU" sz="1200" kern="1200" dirty="0" smtClean="0">
              <a:latin typeface="Arial" charset="0"/>
            </a:rPr>
            <a:t>мероприятия, выступление уполномоченного представителя Партнерства на Конференциях, совещаниях по вопросам электроэнергетики;  </a:t>
          </a:r>
          <a:endParaRPr lang="ru-RU" sz="1200" kern="1200" dirty="0">
            <a:latin typeface="Arial" charset="0"/>
          </a:endParaRPr>
        </a:p>
      </dsp:txBody>
      <dsp:txXfrm>
        <a:off x="0" y="2057456"/>
        <a:ext cx="8229600" cy="411049"/>
      </dsp:txXfrm>
    </dsp:sp>
    <dsp:sp modelId="{D7BFF0CC-579F-493F-B93D-C2ADF4E82A65}">
      <dsp:nvSpPr>
        <dsp:cNvPr id="0" name=""/>
        <dsp:cNvSpPr/>
      </dsp:nvSpPr>
      <dsp:spPr>
        <a:xfrm>
          <a:off x="0" y="2468506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1F00B92-2BEA-46BF-86B6-E734588450D1}">
      <dsp:nvSpPr>
        <dsp:cNvPr id="0" name=""/>
        <dsp:cNvSpPr/>
      </dsp:nvSpPr>
      <dsp:spPr>
        <a:xfrm>
          <a:off x="0" y="2468506"/>
          <a:ext cx="8229600" cy="411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charset="0"/>
            </a:rPr>
            <a:t>Проведение совместных мероприятий с другими общественными организациями,  объединяющими потребителей электроэнергии;</a:t>
          </a:r>
          <a:endParaRPr lang="ru-RU" sz="1200" kern="1200" dirty="0">
            <a:latin typeface="Arial" charset="0"/>
          </a:endParaRPr>
        </a:p>
      </dsp:txBody>
      <dsp:txXfrm>
        <a:off x="0" y="2468506"/>
        <a:ext cx="8229600" cy="411049"/>
      </dsp:txXfrm>
    </dsp:sp>
    <dsp:sp modelId="{E23546E1-CC9C-423D-9BD5-8717248B8BE0}">
      <dsp:nvSpPr>
        <dsp:cNvPr id="0" name=""/>
        <dsp:cNvSpPr/>
      </dsp:nvSpPr>
      <dsp:spPr>
        <a:xfrm>
          <a:off x="0" y="2879555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DC00386-1E83-409A-9814-A8723942B411}">
      <dsp:nvSpPr>
        <dsp:cNvPr id="0" name=""/>
        <dsp:cNvSpPr/>
      </dsp:nvSpPr>
      <dsp:spPr>
        <a:xfrm>
          <a:off x="0" y="2879555"/>
          <a:ext cx="8229600" cy="411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charset="0"/>
            </a:rPr>
            <a:t>Создание внутренней базы данных (ценам) в разрезе регионов по конечным ценам для потребителей, тарифам на передачу по уровням напряжения, сбытовым надбавкам ГП;</a:t>
          </a:r>
          <a:endParaRPr lang="ru-RU" sz="1200" kern="1200" dirty="0">
            <a:latin typeface="Arial" charset="0"/>
          </a:endParaRPr>
        </a:p>
      </dsp:txBody>
      <dsp:txXfrm>
        <a:off x="0" y="2879555"/>
        <a:ext cx="8229600" cy="411049"/>
      </dsp:txXfrm>
    </dsp:sp>
    <dsp:sp modelId="{5869CE61-7BC8-43FC-A6C0-B1A4E9DA024E}">
      <dsp:nvSpPr>
        <dsp:cNvPr id="0" name=""/>
        <dsp:cNvSpPr/>
      </dsp:nvSpPr>
      <dsp:spPr>
        <a:xfrm>
          <a:off x="0" y="3290604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26A81D6-FC8B-45D3-9BB3-022D98D8E670}">
      <dsp:nvSpPr>
        <dsp:cNvPr id="0" name=""/>
        <dsp:cNvSpPr/>
      </dsp:nvSpPr>
      <dsp:spPr>
        <a:xfrm>
          <a:off x="0" y="3290604"/>
          <a:ext cx="8229600" cy="411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latin typeface="Arial" charset="0"/>
            </a:rPr>
            <a:t>Создание краткосрочной и долгосрочной системы прогнозирования цен;</a:t>
          </a:r>
          <a:endParaRPr lang="ru-RU" sz="1200" kern="1200" dirty="0">
            <a:latin typeface="Arial" charset="0"/>
          </a:endParaRPr>
        </a:p>
      </dsp:txBody>
      <dsp:txXfrm>
        <a:off x="0" y="3290604"/>
        <a:ext cx="8229600" cy="411049"/>
      </dsp:txXfrm>
    </dsp:sp>
    <dsp:sp modelId="{9290D6DA-5E61-4571-8C2F-74C211EA0F01}">
      <dsp:nvSpPr>
        <dsp:cNvPr id="0" name=""/>
        <dsp:cNvSpPr/>
      </dsp:nvSpPr>
      <dsp:spPr>
        <a:xfrm>
          <a:off x="0" y="3701654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34991BE-3FAA-4FD8-B515-61099C2D5B04}">
      <dsp:nvSpPr>
        <dsp:cNvPr id="0" name=""/>
        <dsp:cNvSpPr/>
      </dsp:nvSpPr>
      <dsp:spPr>
        <a:xfrm>
          <a:off x="0" y="3701654"/>
          <a:ext cx="8229600" cy="411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latin typeface="Arial" charset="0"/>
            </a:rPr>
            <a:t>Создание (поддержка) действующих центров подготовки специалистов;</a:t>
          </a:r>
          <a:endParaRPr lang="ru-RU" sz="1200" kern="1200" dirty="0">
            <a:latin typeface="Arial" charset="0"/>
          </a:endParaRPr>
        </a:p>
      </dsp:txBody>
      <dsp:txXfrm>
        <a:off x="0" y="3701654"/>
        <a:ext cx="8229600" cy="411049"/>
      </dsp:txXfrm>
    </dsp:sp>
    <dsp:sp modelId="{195C190B-2E96-46F1-8E9D-C49DBC9B50E9}">
      <dsp:nvSpPr>
        <dsp:cNvPr id="0" name=""/>
        <dsp:cNvSpPr/>
      </dsp:nvSpPr>
      <dsp:spPr>
        <a:xfrm>
          <a:off x="0" y="4112703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7BCF35C-6A19-49ED-9165-4DBAAAE21729}">
      <dsp:nvSpPr>
        <dsp:cNvPr id="0" name=""/>
        <dsp:cNvSpPr/>
      </dsp:nvSpPr>
      <dsp:spPr>
        <a:xfrm>
          <a:off x="0" y="4112703"/>
          <a:ext cx="8229600" cy="411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latin typeface="Arial" charset="0"/>
            </a:rPr>
            <a:t>Создание базы данных по технологиям и проектам энергосбережения и энергоэффективности </a:t>
          </a:r>
          <a:endParaRPr lang="ru-RU" sz="1200" kern="1200" dirty="0">
            <a:latin typeface="Arial" charset="0"/>
          </a:endParaRPr>
        </a:p>
      </dsp:txBody>
      <dsp:txXfrm>
        <a:off x="0" y="4112703"/>
        <a:ext cx="8229600" cy="411049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B2F199-55BF-4749-84E9-1ABD58538794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1ED30A-166B-48E0-B758-DFF6A1F0A458}">
      <dsp:nvSpPr>
        <dsp:cNvPr id="0" name=""/>
        <dsp:cNvSpPr/>
      </dsp:nvSpPr>
      <dsp:spPr>
        <a:xfrm>
          <a:off x="8771" y="0"/>
          <a:ext cx="2636383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0000"/>
              </a:solidFill>
              <a:latin typeface="Arial" charset="0"/>
            </a:rPr>
            <a:t>Подготовка и внедрение предложений по формированию Правил оптового и розничного рынков с учетом интересов покупателей</a:t>
          </a:r>
          <a:endParaRPr lang="ru-RU" sz="2400" kern="1200" dirty="0"/>
        </a:p>
      </dsp:txBody>
      <dsp:txXfrm>
        <a:off x="8771" y="0"/>
        <a:ext cx="2636383" cy="4525963"/>
      </dsp:txXfrm>
    </dsp:sp>
    <dsp:sp modelId="{57949724-8268-4820-81A0-750EE7D78C98}">
      <dsp:nvSpPr>
        <dsp:cNvPr id="0" name=""/>
        <dsp:cNvSpPr/>
      </dsp:nvSpPr>
      <dsp:spPr>
        <a:xfrm>
          <a:off x="2741142" y="35635"/>
          <a:ext cx="5482368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0000"/>
              </a:solidFill>
              <a:latin typeface="Arial" charset="0"/>
            </a:rPr>
            <a:t>упрощение процедуры доступа покупателей на рынок </a:t>
          </a:r>
          <a:r>
            <a:rPr lang="ru-RU" sz="1400" kern="1200" dirty="0" smtClean="0">
              <a:solidFill>
                <a:srgbClr val="000000"/>
              </a:solidFill>
              <a:latin typeface="Arial" charset="0"/>
            </a:rPr>
            <a:t>;</a:t>
          </a:r>
          <a:r>
            <a:rPr lang="ru-RU" sz="1400" b="1" kern="1200" dirty="0" smtClean="0">
              <a:solidFill>
                <a:srgbClr val="000000"/>
              </a:solidFill>
              <a:latin typeface="Arial" charset="0"/>
            </a:rPr>
            <a:t> </a:t>
          </a:r>
          <a:endParaRPr lang="ru-RU" sz="1400" kern="1200" dirty="0"/>
        </a:p>
      </dsp:txBody>
      <dsp:txXfrm>
        <a:off x="2741142" y="35635"/>
        <a:ext cx="5482368" cy="712706"/>
      </dsp:txXfrm>
    </dsp:sp>
    <dsp:sp modelId="{98D4BDE3-EA3F-4F71-B5BC-3620358F3C25}">
      <dsp:nvSpPr>
        <dsp:cNvPr id="0" name=""/>
        <dsp:cNvSpPr/>
      </dsp:nvSpPr>
      <dsp:spPr>
        <a:xfrm>
          <a:off x="2636383" y="748341"/>
          <a:ext cx="55871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0DC1C3-3055-4EC6-802F-47834856B315}">
      <dsp:nvSpPr>
        <dsp:cNvPr id="0" name=""/>
        <dsp:cNvSpPr/>
      </dsp:nvSpPr>
      <dsp:spPr>
        <a:xfrm>
          <a:off x="2741142" y="783977"/>
          <a:ext cx="5482368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0000"/>
              </a:solidFill>
              <a:latin typeface="Arial" charset="0"/>
            </a:rPr>
            <a:t> </a:t>
          </a:r>
          <a:r>
            <a:rPr lang="ru-RU" sz="1400" b="1" kern="1200" dirty="0" smtClean="0">
              <a:solidFill>
                <a:srgbClr val="000000"/>
              </a:solidFill>
              <a:latin typeface="Arial" charset="0"/>
            </a:rPr>
            <a:t>равноправное участие всех видов генерации в КОМ</a:t>
          </a:r>
          <a:endParaRPr lang="ru-RU" sz="1400" kern="1200" dirty="0"/>
        </a:p>
      </dsp:txBody>
      <dsp:txXfrm>
        <a:off x="2741142" y="783977"/>
        <a:ext cx="5482368" cy="712706"/>
      </dsp:txXfrm>
    </dsp:sp>
    <dsp:sp modelId="{DAE7D0F3-F24D-4DE7-8138-846CD564C18E}">
      <dsp:nvSpPr>
        <dsp:cNvPr id="0" name=""/>
        <dsp:cNvSpPr/>
      </dsp:nvSpPr>
      <dsp:spPr>
        <a:xfrm>
          <a:off x="2636383" y="1496683"/>
          <a:ext cx="55871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B39305-4669-427D-9EB1-D95900A50924}">
      <dsp:nvSpPr>
        <dsp:cNvPr id="0" name=""/>
        <dsp:cNvSpPr/>
      </dsp:nvSpPr>
      <dsp:spPr>
        <a:xfrm>
          <a:off x="2741142" y="1532319"/>
          <a:ext cx="5482368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0000"/>
              </a:solidFill>
              <a:latin typeface="Arial" charset="0"/>
            </a:rPr>
            <a:t> изменение часов контроля СО пиков потребления</a:t>
          </a:r>
          <a:endParaRPr lang="ru-RU" sz="1400" kern="1200" dirty="0"/>
        </a:p>
      </dsp:txBody>
      <dsp:txXfrm>
        <a:off x="2741142" y="1532319"/>
        <a:ext cx="5482368" cy="712706"/>
      </dsp:txXfrm>
    </dsp:sp>
    <dsp:sp modelId="{DB956215-0252-491F-8B7D-DEE2ED958CF9}">
      <dsp:nvSpPr>
        <dsp:cNvPr id="0" name=""/>
        <dsp:cNvSpPr/>
      </dsp:nvSpPr>
      <dsp:spPr>
        <a:xfrm>
          <a:off x="2636383" y="2245025"/>
          <a:ext cx="55871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A3FC11-C1C9-470C-BC60-0E835BD10605}">
      <dsp:nvSpPr>
        <dsp:cNvPr id="0" name=""/>
        <dsp:cNvSpPr/>
      </dsp:nvSpPr>
      <dsp:spPr>
        <a:xfrm>
          <a:off x="2741142" y="2280661"/>
          <a:ext cx="5482368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0000"/>
              </a:solidFill>
              <a:latin typeface="Arial" charset="0"/>
            </a:rPr>
            <a:t>снижение норматива резервирования, уменьшения оплаты резерва</a:t>
          </a:r>
          <a:endParaRPr lang="ru-RU" sz="1400" kern="1200" dirty="0"/>
        </a:p>
      </dsp:txBody>
      <dsp:txXfrm>
        <a:off x="2741142" y="2280661"/>
        <a:ext cx="5482368" cy="712706"/>
      </dsp:txXfrm>
    </dsp:sp>
    <dsp:sp modelId="{72D105E0-009B-4592-B90A-BBCB80ABC611}">
      <dsp:nvSpPr>
        <dsp:cNvPr id="0" name=""/>
        <dsp:cNvSpPr/>
      </dsp:nvSpPr>
      <dsp:spPr>
        <a:xfrm>
          <a:off x="2636383" y="2993367"/>
          <a:ext cx="55871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0B3A4D-E7E5-497A-BB04-3B17140F42D7}">
      <dsp:nvSpPr>
        <dsp:cNvPr id="0" name=""/>
        <dsp:cNvSpPr/>
      </dsp:nvSpPr>
      <dsp:spPr>
        <a:xfrm>
          <a:off x="2741142" y="3029002"/>
          <a:ext cx="5482368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0000"/>
              </a:solidFill>
              <a:latin typeface="Arial" charset="0"/>
            </a:rPr>
            <a:t>создание стимулов заключения двусторонних договоров, в том числе долгосрочных (контракты по цене на электроэнергию с учетом мощности) </a:t>
          </a:r>
          <a:endParaRPr lang="ru-RU" sz="1400" kern="1200" dirty="0"/>
        </a:p>
      </dsp:txBody>
      <dsp:txXfrm>
        <a:off x="2741142" y="3029002"/>
        <a:ext cx="5482368" cy="712706"/>
      </dsp:txXfrm>
    </dsp:sp>
    <dsp:sp modelId="{4D7D7208-4F6E-4C01-8E79-DCFBD396C259}">
      <dsp:nvSpPr>
        <dsp:cNvPr id="0" name=""/>
        <dsp:cNvSpPr/>
      </dsp:nvSpPr>
      <dsp:spPr>
        <a:xfrm>
          <a:off x="2636383" y="3741709"/>
          <a:ext cx="55871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BC7EB6-4AEB-486D-A26A-C249100FE72D}">
      <dsp:nvSpPr>
        <dsp:cNvPr id="0" name=""/>
        <dsp:cNvSpPr/>
      </dsp:nvSpPr>
      <dsp:spPr>
        <a:xfrm>
          <a:off x="2741142" y="3777344"/>
          <a:ext cx="5482368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упрощение регламентов оптового и розничного рынков 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2741142" y="3777344"/>
        <a:ext cx="5482368" cy="712706"/>
      </dsp:txXfrm>
    </dsp:sp>
    <dsp:sp modelId="{90009642-6518-4D12-9673-FA3D261A5DF0}">
      <dsp:nvSpPr>
        <dsp:cNvPr id="0" name=""/>
        <dsp:cNvSpPr/>
      </dsp:nvSpPr>
      <dsp:spPr>
        <a:xfrm>
          <a:off x="2636383" y="4490051"/>
          <a:ext cx="55871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0EED1A-3156-40CB-AE42-6790B8F9151C}">
      <dsp:nvSpPr>
        <dsp:cNvPr id="0" name=""/>
        <dsp:cNvSpPr/>
      </dsp:nvSpPr>
      <dsp:spPr>
        <a:xfrm>
          <a:off x="0" y="2209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E087FE-E8A9-49B3-9CD0-D7FEFB145C29}">
      <dsp:nvSpPr>
        <dsp:cNvPr id="0" name=""/>
        <dsp:cNvSpPr/>
      </dsp:nvSpPr>
      <dsp:spPr>
        <a:xfrm>
          <a:off x="0" y="2209"/>
          <a:ext cx="2202703" cy="4521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000000"/>
              </a:solidFill>
              <a:latin typeface="Arial" charset="0"/>
            </a:rPr>
            <a:t>Подготовка и внедрение предложений  по </a:t>
          </a:r>
          <a:r>
            <a:rPr lang="ru-RU" sz="1900" b="1" kern="1200" dirty="0" err="1" smtClean="0">
              <a:solidFill>
                <a:srgbClr val="000000"/>
              </a:solidFill>
              <a:latin typeface="Arial" charset="0"/>
            </a:rPr>
            <a:t>тарифо</a:t>
          </a:r>
          <a:r>
            <a:rPr lang="ru-RU" sz="1900" b="1" kern="1200" dirty="0" smtClean="0">
              <a:solidFill>
                <a:srgbClr val="000000"/>
              </a:solidFill>
              <a:latin typeface="Arial" charset="0"/>
            </a:rPr>
            <a:t>-образованию на передачу электроэнергии, снижению небалансов оптового и розничного рынка</a:t>
          </a:r>
          <a:endParaRPr lang="ru-RU" sz="1900" kern="1200" dirty="0"/>
        </a:p>
      </dsp:txBody>
      <dsp:txXfrm>
        <a:off x="0" y="2209"/>
        <a:ext cx="2202703" cy="4521543"/>
      </dsp:txXfrm>
    </dsp:sp>
    <dsp:sp modelId="{A44CBDC9-DF6C-4847-A6B9-0278683F2D90}">
      <dsp:nvSpPr>
        <dsp:cNvPr id="0" name=""/>
        <dsp:cNvSpPr/>
      </dsp:nvSpPr>
      <dsp:spPr>
        <a:xfrm>
          <a:off x="2315659" y="37810"/>
          <a:ext cx="5911368" cy="712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baseline="0" dirty="0" smtClean="0">
              <a:solidFill>
                <a:srgbClr val="000000"/>
              </a:solidFill>
              <a:latin typeface="Arial" charset="0"/>
            </a:rPr>
            <a:t>Требование пересмотра инвестиционных программ Холдинга МРСК с оценкой соответствия критериям экономической эффективности, прогнозным темпам роста потребления и темпам роста ВВП;</a:t>
          </a:r>
          <a:endParaRPr lang="ru-RU" sz="1200" kern="1200" baseline="0" dirty="0"/>
        </a:p>
      </dsp:txBody>
      <dsp:txXfrm>
        <a:off x="2315659" y="37810"/>
        <a:ext cx="5911368" cy="712010"/>
      </dsp:txXfrm>
    </dsp:sp>
    <dsp:sp modelId="{9E5DDE49-1916-46B0-9A5C-BB945A6E6150}">
      <dsp:nvSpPr>
        <dsp:cNvPr id="0" name=""/>
        <dsp:cNvSpPr/>
      </dsp:nvSpPr>
      <dsp:spPr>
        <a:xfrm>
          <a:off x="2202703" y="749821"/>
          <a:ext cx="60243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3359A6-85EB-4CF7-9968-F306330F4DAB}">
      <dsp:nvSpPr>
        <dsp:cNvPr id="0" name=""/>
        <dsp:cNvSpPr/>
      </dsp:nvSpPr>
      <dsp:spPr>
        <a:xfrm>
          <a:off x="2315659" y="785421"/>
          <a:ext cx="5911368" cy="712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baseline="0" dirty="0" smtClean="0">
              <a:solidFill>
                <a:srgbClr val="000000"/>
              </a:solidFill>
              <a:latin typeface="Arial" charset="0"/>
            </a:rPr>
            <a:t>снижение операционных затрат до уровня, соответствующего международному опыту </a:t>
          </a:r>
          <a:r>
            <a:rPr lang="en-US" sz="1200" b="1" kern="1200" baseline="0" dirty="0" smtClean="0">
              <a:solidFill>
                <a:srgbClr val="000000"/>
              </a:solidFill>
              <a:latin typeface="Arial" charset="0"/>
            </a:rPr>
            <a:t>RAB</a:t>
          </a:r>
          <a:r>
            <a:rPr lang="ru-RU" sz="1200" b="1" kern="1200" baseline="0" dirty="0" smtClean="0">
              <a:solidFill>
                <a:srgbClr val="000000"/>
              </a:solidFill>
              <a:latin typeface="Arial" charset="0"/>
            </a:rPr>
            <a:t>-   регулирования на основе </a:t>
          </a:r>
          <a:r>
            <a:rPr lang="ru-RU" sz="1200" b="1" kern="1200" baseline="0" dirty="0" err="1" smtClean="0">
              <a:solidFill>
                <a:srgbClr val="000000"/>
              </a:solidFill>
              <a:latin typeface="Arial" charset="0"/>
            </a:rPr>
            <a:t>бэнчмаркинга</a:t>
          </a:r>
          <a:r>
            <a:rPr lang="en-US" sz="1200" b="1" kern="1200" baseline="0" dirty="0" smtClean="0">
              <a:solidFill>
                <a:srgbClr val="000000"/>
              </a:solidFill>
              <a:latin typeface="Arial" charset="0"/>
            </a:rPr>
            <a:t> </a:t>
          </a:r>
          <a:r>
            <a:rPr lang="ru-RU" sz="1200" b="1" kern="1200" baseline="0" dirty="0" smtClean="0">
              <a:solidFill>
                <a:srgbClr val="000000"/>
              </a:solidFill>
              <a:latin typeface="Arial" charset="0"/>
            </a:rPr>
            <a:t>(сравнение предприятий Холдинга с лучшими российскими и зарубежными</a:t>
          </a:r>
          <a:r>
            <a:rPr lang="en-US" sz="1200" b="1" kern="1200" baseline="0" dirty="0" smtClean="0">
              <a:solidFill>
                <a:srgbClr val="000000"/>
              </a:solidFill>
              <a:latin typeface="Arial" charset="0"/>
            </a:rPr>
            <a:t> </a:t>
          </a:r>
          <a:r>
            <a:rPr lang="ru-RU" sz="1200" b="1" kern="1200" baseline="0" dirty="0" smtClean="0">
              <a:solidFill>
                <a:srgbClr val="000000"/>
              </a:solidFill>
              <a:latin typeface="Arial" charset="0"/>
            </a:rPr>
            <a:t>примерами);</a:t>
          </a:r>
          <a:endParaRPr lang="en-US" sz="1200" b="1" kern="1200" baseline="0" dirty="0" smtClean="0">
            <a:solidFill>
              <a:srgbClr val="000000"/>
            </a:solidFill>
            <a:latin typeface="Arial" charset="0"/>
          </a:endParaRPr>
        </a:p>
      </dsp:txBody>
      <dsp:txXfrm>
        <a:off x="2315659" y="785421"/>
        <a:ext cx="5911368" cy="712010"/>
      </dsp:txXfrm>
    </dsp:sp>
    <dsp:sp modelId="{B06976A0-D2EC-4E74-9DE9-5812CA137500}">
      <dsp:nvSpPr>
        <dsp:cNvPr id="0" name=""/>
        <dsp:cNvSpPr/>
      </dsp:nvSpPr>
      <dsp:spPr>
        <a:xfrm>
          <a:off x="2202703" y="1497432"/>
          <a:ext cx="60243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D59421-DA91-4F61-9030-6F7F37925C1F}">
      <dsp:nvSpPr>
        <dsp:cNvPr id="0" name=""/>
        <dsp:cNvSpPr/>
      </dsp:nvSpPr>
      <dsp:spPr>
        <a:xfrm>
          <a:off x="2314595" y="1540772"/>
          <a:ext cx="5911368" cy="712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baseline="0" dirty="0" smtClean="0">
              <a:solidFill>
                <a:srgbClr val="000000"/>
              </a:solidFill>
              <a:latin typeface="Arial" charset="0"/>
            </a:rPr>
            <a:t>снижение нормативов потерь, соответствующих инвестиционным программам сетевых компаний; </a:t>
          </a:r>
        </a:p>
      </dsp:txBody>
      <dsp:txXfrm>
        <a:off x="2314595" y="1540772"/>
        <a:ext cx="5911368" cy="712010"/>
      </dsp:txXfrm>
    </dsp:sp>
    <dsp:sp modelId="{7A9FE5E6-F884-4974-9B96-417623B1C46C}">
      <dsp:nvSpPr>
        <dsp:cNvPr id="0" name=""/>
        <dsp:cNvSpPr/>
      </dsp:nvSpPr>
      <dsp:spPr>
        <a:xfrm>
          <a:off x="2202703" y="2245043"/>
          <a:ext cx="60243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9EBC32-CF86-4ADB-932A-9917DA6E71FE}">
      <dsp:nvSpPr>
        <dsp:cNvPr id="0" name=""/>
        <dsp:cNvSpPr/>
      </dsp:nvSpPr>
      <dsp:spPr>
        <a:xfrm>
          <a:off x="2315659" y="2280643"/>
          <a:ext cx="5911368" cy="712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baseline="0" dirty="0" smtClean="0">
              <a:solidFill>
                <a:srgbClr val="000000"/>
              </a:solidFill>
              <a:latin typeface="Arial" charset="0"/>
            </a:rPr>
            <a:t>включение представителей сообществ производителей и потребителей в совет директоров Холдинга МРСК и крупных территориальных сетевых организаций;</a:t>
          </a:r>
        </a:p>
      </dsp:txBody>
      <dsp:txXfrm>
        <a:off x="2315659" y="2280643"/>
        <a:ext cx="5911368" cy="712010"/>
      </dsp:txXfrm>
    </dsp:sp>
    <dsp:sp modelId="{F7644073-ECB8-4C78-835B-B3542A3A3BDC}">
      <dsp:nvSpPr>
        <dsp:cNvPr id="0" name=""/>
        <dsp:cNvSpPr/>
      </dsp:nvSpPr>
      <dsp:spPr>
        <a:xfrm>
          <a:off x="2202703" y="2992654"/>
          <a:ext cx="60243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B3E02A-05E0-4B34-8EFA-D17DBEC6F2E5}">
      <dsp:nvSpPr>
        <dsp:cNvPr id="0" name=""/>
        <dsp:cNvSpPr/>
      </dsp:nvSpPr>
      <dsp:spPr>
        <a:xfrm>
          <a:off x="2315659" y="3028254"/>
          <a:ext cx="5911368" cy="712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baseline="0" dirty="0" smtClean="0">
              <a:solidFill>
                <a:srgbClr val="000000"/>
              </a:solidFill>
              <a:latin typeface="Arial" charset="0"/>
            </a:rPr>
            <a:t>внедрение пилотных проектов передачи управления крупными ТСО частным компаниям (консорциумам), имеющим соответствующий опыт эффективного управления;</a:t>
          </a:r>
        </a:p>
      </dsp:txBody>
      <dsp:txXfrm>
        <a:off x="2315659" y="3028254"/>
        <a:ext cx="5911368" cy="712010"/>
      </dsp:txXfrm>
    </dsp:sp>
    <dsp:sp modelId="{258944BB-F2E8-483C-8704-ADF603087DCE}">
      <dsp:nvSpPr>
        <dsp:cNvPr id="0" name=""/>
        <dsp:cNvSpPr/>
      </dsp:nvSpPr>
      <dsp:spPr>
        <a:xfrm>
          <a:off x="2202703" y="3740265"/>
          <a:ext cx="60243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20A9CA-033F-4E8D-899B-F2D27E96D350}">
      <dsp:nvSpPr>
        <dsp:cNvPr id="0" name=""/>
        <dsp:cNvSpPr/>
      </dsp:nvSpPr>
      <dsp:spPr>
        <a:xfrm>
          <a:off x="2315659" y="3775865"/>
          <a:ext cx="5911368" cy="712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baseline="0" dirty="0" smtClean="0">
              <a:solidFill>
                <a:srgbClr val="000000"/>
              </a:solidFill>
              <a:latin typeface="Arial" charset="0"/>
            </a:rPr>
            <a:t>отказ от практики </a:t>
          </a:r>
          <a:r>
            <a:rPr lang="ru-RU" sz="1200" b="1" kern="1200" baseline="0" dirty="0" err="1" smtClean="0">
              <a:solidFill>
                <a:srgbClr val="000000"/>
              </a:solidFill>
              <a:latin typeface="Arial" charset="0"/>
            </a:rPr>
            <a:t>двуставочных</a:t>
          </a:r>
          <a:r>
            <a:rPr lang="ru-RU" sz="1200" b="1" kern="1200" baseline="0" dirty="0" smtClean="0">
              <a:solidFill>
                <a:srgbClr val="000000"/>
              </a:solidFill>
              <a:latin typeface="Arial" charset="0"/>
            </a:rPr>
            <a:t> тарифов для стимулирования сетевых компаний к сокращению неиспользуемого оборудования и новых подключений</a:t>
          </a:r>
        </a:p>
      </dsp:txBody>
      <dsp:txXfrm>
        <a:off x="2315659" y="3775865"/>
        <a:ext cx="5911368" cy="712010"/>
      </dsp:txXfrm>
    </dsp:sp>
    <dsp:sp modelId="{CD370239-19E3-42CE-B051-FED92DC5389C}">
      <dsp:nvSpPr>
        <dsp:cNvPr id="0" name=""/>
        <dsp:cNvSpPr/>
      </dsp:nvSpPr>
      <dsp:spPr>
        <a:xfrm>
          <a:off x="2202703" y="4487876"/>
          <a:ext cx="60243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B2F199-55BF-4749-84E9-1ABD58538794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1ED30A-166B-48E0-B758-DFF6A1F0A458}">
      <dsp:nvSpPr>
        <dsp:cNvPr id="0" name=""/>
        <dsp:cNvSpPr/>
      </dsp:nvSpPr>
      <dsp:spPr>
        <a:xfrm>
          <a:off x="8055" y="0"/>
          <a:ext cx="3094366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00"/>
              </a:solidFill>
              <a:latin typeface="Arial" charset="0"/>
            </a:rPr>
            <a:t>Подготовка и внедрение предложений  по уменьшению объема перекрестного субсидирования</a:t>
          </a:r>
          <a:endParaRPr lang="ru-RU" sz="1400" kern="1200" dirty="0"/>
        </a:p>
      </dsp:txBody>
      <dsp:txXfrm>
        <a:off x="8055" y="0"/>
        <a:ext cx="3094366" cy="4525963"/>
      </dsp:txXfrm>
    </dsp:sp>
    <dsp:sp modelId="{320DC1C3-3055-4EC6-802F-47834856B315}">
      <dsp:nvSpPr>
        <dsp:cNvPr id="0" name=""/>
        <dsp:cNvSpPr/>
      </dsp:nvSpPr>
      <dsp:spPr>
        <a:xfrm>
          <a:off x="3190566" y="105193"/>
          <a:ext cx="5034441" cy="2103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00"/>
              </a:solidFill>
              <a:latin typeface="Arial" charset="0"/>
            </a:rPr>
            <a:t>предложение механизмов поэтапной ликвидации договоров «последней мили»</a:t>
          </a:r>
        </a:p>
      </dsp:txBody>
      <dsp:txXfrm>
        <a:off x="3190566" y="105193"/>
        <a:ext cx="5034441" cy="2103865"/>
      </dsp:txXfrm>
    </dsp:sp>
    <dsp:sp modelId="{DAE7D0F3-F24D-4DE7-8138-846CD564C18E}">
      <dsp:nvSpPr>
        <dsp:cNvPr id="0" name=""/>
        <dsp:cNvSpPr/>
      </dsp:nvSpPr>
      <dsp:spPr>
        <a:xfrm>
          <a:off x="3094366" y="2209058"/>
          <a:ext cx="513064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B39305-4669-427D-9EB1-D95900A50924}">
      <dsp:nvSpPr>
        <dsp:cNvPr id="0" name=""/>
        <dsp:cNvSpPr/>
      </dsp:nvSpPr>
      <dsp:spPr>
        <a:xfrm>
          <a:off x="3190566" y="2314252"/>
          <a:ext cx="5034441" cy="2103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00"/>
              </a:solidFill>
              <a:latin typeface="Arial" charset="0"/>
            </a:rPr>
            <a:t>содействие введению социальной нормы потребления для населения, монетизации льгот</a:t>
          </a:r>
          <a:endParaRPr lang="ru-RU" sz="1800" kern="1200" dirty="0"/>
        </a:p>
      </dsp:txBody>
      <dsp:txXfrm>
        <a:off x="3190566" y="2314252"/>
        <a:ext cx="5034441" cy="2103865"/>
      </dsp:txXfrm>
    </dsp:sp>
    <dsp:sp modelId="{DB956215-0252-491F-8B7D-DEE2ED958CF9}">
      <dsp:nvSpPr>
        <dsp:cNvPr id="0" name=""/>
        <dsp:cNvSpPr/>
      </dsp:nvSpPr>
      <dsp:spPr>
        <a:xfrm>
          <a:off x="3094366" y="4418117"/>
          <a:ext cx="513064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9B370D-8A61-4D2B-ABE7-0CED2FC1C032}">
      <dsp:nvSpPr>
        <dsp:cNvPr id="0" name=""/>
        <dsp:cNvSpPr/>
      </dsp:nvSpPr>
      <dsp:spPr>
        <a:xfrm>
          <a:off x="0" y="806916"/>
          <a:ext cx="8229600" cy="110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70764" rIns="638708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3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Один член Партнерства – один  голос </a:t>
          </a:r>
          <a:endParaRPr lang="ru-RU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Две палаты</a:t>
          </a:r>
          <a:r>
            <a:rPr kumimoji="0" lang="ru-RU" sz="13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: Палата (1) - крупные покупатели (ЭСК, снабжающие крупных покупателей) и Палата (2) - средние и мелкие покупатели. Кворум для проведения ОС – не менее 50% членов Палаты (1) и Палаты (2).</a:t>
          </a:r>
        </a:p>
      </dsp:txBody>
      <dsp:txXfrm>
        <a:off x="0" y="806916"/>
        <a:ext cx="8229600" cy="1105650"/>
      </dsp:txXfrm>
    </dsp:sp>
    <dsp:sp modelId="{764C25A0-BA14-4F56-843C-3977BC49EBE6}">
      <dsp:nvSpPr>
        <dsp:cNvPr id="0" name=""/>
        <dsp:cNvSpPr/>
      </dsp:nvSpPr>
      <dsp:spPr>
        <a:xfrm>
          <a:off x="411480" y="615036"/>
          <a:ext cx="57607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Высший орган управления – общее собрание членов</a:t>
          </a:r>
          <a:endParaRPr lang="ru-RU" sz="1300" kern="1200" dirty="0"/>
        </a:p>
      </dsp:txBody>
      <dsp:txXfrm>
        <a:off x="411480" y="615036"/>
        <a:ext cx="5760720" cy="383760"/>
      </dsp:txXfrm>
    </dsp:sp>
    <dsp:sp modelId="{5E8E4B32-C77B-4EDA-82CD-BF77954F958C}">
      <dsp:nvSpPr>
        <dsp:cNvPr id="0" name=""/>
        <dsp:cNvSpPr/>
      </dsp:nvSpPr>
      <dsp:spPr>
        <a:xfrm>
          <a:off x="0" y="2280975"/>
          <a:ext cx="8229600" cy="757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70764" rIns="638708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3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Кворум для принятия решений – 50 % от общего количества членов НС.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Принятие решений – большинством голосов, присутствующих на заседании</a:t>
          </a:r>
          <a:endParaRPr lang="ru-RU" sz="1300" kern="1200"/>
        </a:p>
      </dsp:txBody>
      <dsp:txXfrm>
        <a:off x="0" y="2280975"/>
        <a:ext cx="8229600" cy="757575"/>
      </dsp:txXfrm>
    </dsp:sp>
    <dsp:sp modelId="{9D939587-D66B-4D67-B217-62F17E2EEBCD}">
      <dsp:nvSpPr>
        <dsp:cNvPr id="0" name=""/>
        <dsp:cNvSpPr/>
      </dsp:nvSpPr>
      <dsp:spPr>
        <a:xfrm>
          <a:off x="442390" y="1920938"/>
          <a:ext cx="57607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Коллегиальный орган – Наблюдательный совет </a:t>
          </a:r>
          <a:r>
            <a:rPr kumimoji="0" lang="ru-RU" sz="13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Численность – 15 членов. Из них 2/3 от Палаты (1) и 1/3 от Палаты (2) </a:t>
          </a:r>
          <a:endParaRPr kumimoji="0" lang="ru-RU" sz="1300" b="1" i="0" u="none" strike="noStrike" kern="120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" charset="0"/>
          </a:endParaRPr>
        </a:p>
      </dsp:txBody>
      <dsp:txXfrm>
        <a:off x="442390" y="1920938"/>
        <a:ext cx="5760720" cy="383760"/>
      </dsp:txXfrm>
    </dsp:sp>
    <dsp:sp modelId="{4DAA1B83-0409-431A-BD8D-AB9C8B844C19}">
      <dsp:nvSpPr>
        <dsp:cNvPr id="0" name=""/>
        <dsp:cNvSpPr/>
      </dsp:nvSpPr>
      <dsp:spPr>
        <a:xfrm>
          <a:off x="0" y="3194301"/>
          <a:ext cx="8229600" cy="716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70764" rIns="638708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</a:rPr>
            <a:t>Директор избирается общим собранием членов Партнерства при условии если за кандидатуру проголосовало не менее 2/3 присутствующих на собрании.</a:t>
          </a:r>
          <a:endParaRPr lang="ru-RU" sz="1300" kern="1200" dirty="0"/>
        </a:p>
      </dsp:txBody>
      <dsp:txXfrm>
        <a:off x="0" y="3194301"/>
        <a:ext cx="8229600" cy="716625"/>
      </dsp:txXfrm>
    </dsp:sp>
    <dsp:sp modelId="{43C5B911-2600-4169-B646-CD439C4A6679}">
      <dsp:nvSpPr>
        <dsp:cNvPr id="0" name=""/>
        <dsp:cNvSpPr/>
      </dsp:nvSpPr>
      <dsp:spPr>
        <a:xfrm>
          <a:off x="411480" y="3002421"/>
          <a:ext cx="57607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3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rPr>
            <a:t>Единоличный исполнительный орган - Директор  </a:t>
          </a:r>
          <a:endParaRPr kumimoji="0" lang="ru-RU" sz="1300" b="1" i="0" u="none" strike="noStrike" kern="120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" charset="0"/>
          </a:endParaRPr>
        </a:p>
      </dsp:txBody>
      <dsp:txXfrm>
        <a:off x="411480" y="3002421"/>
        <a:ext cx="5760720" cy="38376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7FD319-1245-4149-A98B-F2CE2D90AB4A}">
      <dsp:nvSpPr>
        <dsp:cNvPr id="0" name=""/>
        <dsp:cNvSpPr/>
      </dsp:nvSpPr>
      <dsp:spPr>
        <a:xfrm>
          <a:off x="1492820" y="1122"/>
          <a:ext cx="2330648" cy="1610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baseline="0" dirty="0" smtClean="0">
              <a:solidFill>
                <a:schemeClr val="bg1"/>
              </a:solidFill>
            </a:rPr>
            <a:t>Палата 1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smtClean="0">
              <a:solidFill>
                <a:schemeClr val="bg1"/>
              </a:solidFill>
            </a:rPr>
            <a:t>Объем потребления/объем покупки более 2,0 млрд. </a:t>
          </a:r>
          <a:r>
            <a:rPr lang="ru-RU" sz="1600" kern="1200" baseline="0" dirty="0" err="1" smtClean="0">
              <a:solidFill>
                <a:schemeClr val="bg1"/>
              </a:solidFill>
            </a:rPr>
            <a:t>кВтч</a:t>
          </a:r>
          <a:r>
            <a:rPr lang="ru-RU" sz="1600" kern="1200" baseline="0" dirty="0" smtClean="0">
              <a:solidFill>
                <a:schemeClr val="bg1"/>
              </a:solidFill>
            </a:rPr>
            <a:t>. в год</a:t>
          </a:r>
          <a:endParaRPr lang="ru-RU" sz="1600" kern="1200" baseline="0" dirty="0">
            <a:solidFill>
              <a:schemeClr val="bg1"/>
            </a:solidFill>
          </a:endParaRPr>
        </a:p>
      </dsp:txBody>
      <dsp:txXfrm>
        <a:off x="1492820" y="1122"/>
        <a:ext cx="2330648" cy="1610408"/>
      </dsp:txXfrm>
    </dsp:sp>
    <dsp:sp modelId="{58827DFC-A9D1-4B12-9D4C-78AFE72DCB8B}">
      <dsp:nvSpPr>
        <dsp:cNvPr id="0" name=""/>
        <dsp:cNvSpPr/>
      </dsp:nvSpPr>
      <dsp:spPr>
        <a:xfrm>
          <a:off x="1725885" y="1611530"/>
          <a:ext cx="233064" cy="873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3993"/>
              </a:lnTo>
              <a:lnTo>
                <a:pt x="233064" y="8739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F517D1-1674-4687-8434-E8C877AC7FFC}">
      <dsp:nvSpPr>
        <dsp:cNvPr id="0" name=""/>
        <dsp:cNvSpPr/>
      </dsp:nvSpPr>
      <dsp:spPr>
        <a:xfrm>
          <a:off x="1958950" y="1902861"/>
          <a:ext cx="1864518" cy="11653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крупные покупатели; </a:t>
          </a:r>
          <a:endParaRPr lang="en-US" sz="1500" kern="1200" dirty="0"/>
        </a:p>
      </dsp:txBody>
      <dsp:txXfrm>
        <a:off x="1958950" y="1902861"/>
        <a:ext cx="1864518" cy="1165324"/>
      </dsp:txXfrm>
    </dsp:sp>
    <dsp:sp modelId="{525498AF-0513-458C-AA0F-81320B9FD627}">
      <dsp:nvSpPr>
        <dsp:cNvPr id="0" name=""/>
        <dsp:cNvSpPr/>
      </dsp:nvSpPr>
      <dsp:spPr>
        <a:xfrm>
          <a:off x="1725885" y="1611530"/>
          <a:ext cx="233064" cy="2330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0648"/>
              </a:lnTo>
              <a:lnTo>
                <a:pt x="233064" y="23306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7CA712-6E9F-43C9-8712-BBAC05E7DC15}">
      <dsp:nvSpPr>
        <dsp:cNvPr id="0" name=""/>
        <dsp:cNvSpPr/>
      </dsp:nvSpPr>
      <dsp:spPr>
        <a:xfrm>
          <a:off x="1958950" y="3359516"/>
          <a:ext cx="1864518" cy="11653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энергосбытовые компании,   снабжающие крупных покупателей </a:t>
          </a:r>
          <a:endParaRPr lang="ru-RU" sz="1500" kern="1200"/>
        </a:p>
      </dsp:txBody>
      <dsp:txXfrm>
        <a:off x="1958950" y="3359516"/>
        <a:ext cx="1864518" cy="1165324"/>
      </dsp:txXfrm>
    </dsp:sp>
    <dsp:sp modelId="{A27DA324-10B7-474E-B761-2557C757161E}">
      <dsp:nvSpPr>
        <dsp:cNvPr id="0" name=""/>
        <dsp:cNvSpPr/>
      </dsp:nvSpPr>
      <dsp:spPr>
        <a:xfrm>
          <a:off x="4406131" y="1122"/>
          <a:ext cx="2330648" cy="1610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Палата 2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smtClean="0">
              <a:solidFill>
                <a:schemeClr val="bg1"/>
              </a:solidFill>
            </a:rPr>
            <a:t>Объем потребления не более 2 млрд. </a:t>
          </a:r>
          <a:r>
            <a:rPr lang="ru-RU" sz="1600" kern="1200" baseline="0" dirty="0" err="1" smtClean="0">
              <a:solidFill>
                <a:schemeClr val="bg1"/>
              </a:solidFill>
            </a:rPr>
            <a:t>кВтч</a:t>
          </a:r>
          <a:r>
            <a:rPr lang="ru-RU" sz="1600" kern="1200" baseline="0" dirty="0" smtClean="0">
              <a:solidFill>
                <a:schemeClr val="bg1"/>
              </a:solidFill>
            </a:rPr>
            <a:t>. в год, но не менее 8 млн. </a:t>
          </a:r>
          <a:endParaRPr lang="ru-RU" sz="1600" kern="1200" baseline="0" dirty="0">
            <a:solidFill>
              <a:schemeClr val="bg1"/>
            </a:solidFill>
          </a:endParaRPr>
        </a:p>
      </dsp:txBody>
      <dsp:txXfrm>
        <a:off x="4406131" y="1122"/>
        <a:ext cx="2330648" cy="1610408"/>
      </dsp:txXfrm>
    </dsp:sp>
    <dsp:sp modelId="{EC1B4019-D4B7-4E88-A186-4CB8B9E10D6A}">
      <dsp:nvSpPr>
        <dsp:cNvPr id="0" name=""/>
        <dsp:cNvSpPr/>
      </dsp:nvSpPr>
      <dsp:spPr>
        <a:xfrm>
          <a:off x="4639195" y="1611530"/>
          <a:ext cx="233064" cy="873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3993"/>
              </a:lnTo>
              <a:lnTo>
                <a:pt x="233064" y="8739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34A15-C9B7-460E-B444-B18F29392E45}">
      <dsp:nvSpPr>
        <dsp:cNvPr id="0" name=""/>
        <dsp:cNvSpPr/>
      </dsp:nvSpPr>
      <dsp:spPr>
        <a:xfrm>
          <a:off x="4872260" y="1902861"/>
          <a:ext cx="1864518" cy="11653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средние и мелкие покупатели</a:t>
          </a:r>
          <a:endParaRPr lang="ru-RU" sz="1500" kern="1200"/>
        </a:p>
      </dsp:txBody>
      <dsp:txXfrm>
        <a:off x="4872260" y="1902861"/>
        <a:ext cx="1864518" cy="116532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AAACB8-BC2E-4A8A-A756-057F37B93BD5}">
      <dsp:nvSpPr>
        <dsp:cNvPr id="0" name=""/>
        <dsp:cNvSpPr/>
      </dsp:nvSpPr>
      <dsp:spPr>
        <a:xfrm>
          <a:off x="0" y="1182"/>
          <a:ext cx="3600400" cy="636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Рост цен для промышленности 2008-2011 - 100%</a:t>
          </a:r>
          <a:endParaRPr lang="ru-RU" sz="1600" kern="1200" dirty="0"/>
        </a:p>
      </dsp:txBody>
      <dsp:txXfrm>
        <a:off x="0" y="1182"/>
        <a:ext cx="3600400" cy="6364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963A00-8069-4444-9DE8-C03C934D6D09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E6896B0-4CB1-48D1-B168-2DA805351260}">
      <dsp:nvSpPr>
        <dsp:cNvPr id="0" name=""/>
        <dsp:cNvSpPr/>
      </dsp:nvSpPr>
      <dsp:spPr>
        <a:xfrm>
          <a:off x="3775352" y="453038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Надежность электроснабжения</a:t>
          </a:r>
          <a:endParaRPr lang="ru-RU" sz="1200" kern="1200" dirty="0"/>
        </a:p>
      </dsp:txBody>
      <dsp:txXfrm>
        <a:off x="3775352" y="453038"/>
        <a:ext cx="2941875" cy="643535"/>
      </dsp:txXfrm>
    </dsp:sp>
    <dsp:sp modelId="{BF262ACA-0A35-47A6-86CF-083C889F4894}">
      <dsp:nvSpPr>
        <dsp:cNvPr id="0" name=""/>
        <dsp:cNvSpPr/>
      </dsp:nvSpPr>
      <dsp:spPr>
        <a:xfrm>
          <a:off x="3775352" y="1177015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Обоснованность цены на электроэнергию</a:t>
          </a:r>
          <a:endParaRPr lang="ru-RU" sz="1200" kern="1200" dirty="0"/>
        </a:p>
      </dsp:txBody>
      <dsp:txXfrm>
        <a:off x="3775352" y="1177015"/>
        <a:ext cx="2941875" cy="643535"/>
      </dsp:txXfrm>
    </dsp:sp>
    <dsp:sp modelId="{6C80DB1F-6E60-4054-9DA7-D9B22F79CE71}">
      <dsp:nvSpPr>
        <dsp:cNvPr id="0" name=""/>
        <dsp:cNvSpPr/>
      </dsp:nvSpPr>
      <dsp:spPr>
        <a:xfrm>
          <a:off x="3775352" y="1900992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Реальная конкуренция на  рынке</a:t>
          </a:r>
          <a:endParaRPr lang="ru-RU" sz="1200" kern="1200" dirty="0"/>
        </a:p>
      </dsp:txBody>
      <dsp:txXfrm>
        <a:off x="3775352" y="1900992"/>
        <a:ext cx="2941875" cy="643535"/>
      </dsp:txXfrm>
    </dsp:sp>
    <dsp:sp modelId="{900C5F08-5175-4BF6-AA10-809BB5DA988A}">
      <dsp:nvSpPr>
        <dsp:cNvPr id="0" name=""/>
        <dsp:cNvSpPr/>
      </dsp:nvSpPr>
      <dsp:spPr>
        <a:xfrm>
          <a:off x="3775352" y="2624970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Простота ценообразования, правил и регламентов</a:t>
          </a:r>
          <a:endParaRPr lang="ru-RU" sz="1200" kern="1200" dirty="0"/>
        </a:p>
      </dsp:txBody>
      <dsp:txXfrm>
        <a:off x="3775352" y="2624970"/>
        <a:ext cx="2941875" cy="643535"/>
      </dsp:txXfrm>
    </dsp:sp>
    <dsp:sp modelId="{B4978521-6F9B-4544-AA06-928E18E36BC8}">
      <dsp:nvSpPr>
        <dsp:cNvPr id="0" name=""/>
        <dsp:cNvSpPr/>
      </dsp:nvSpPr>
      <dsp:spPr>
        <a:xfrm>
          <a:off x="3775352" y="3348947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Возможность долгосрочного планирования затрат на энергоресурсы</a:t>
          </a:r>
          <a:endParaRPr lang="ru-RU" sz="1200" kern="1200" dirty="0"/>
        </a:p>
      </dsp:txBody>
      <dsp:txXfrm>
        <a:off x="3775352" y="3348947"/>
        <a:ext cx="2941875" cy="64353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66224A9-A404-4085-915D-DADA226A5F00}">
      <dsp:nvSpPr>
        <dsp:cNvPr id="0" name=""/>
        <dsp:cNvSpPr/>
      </dsp:nvSpPr>
      <dsp:spPr>
        <a:xfrm>
          <a:off x="0" y="2209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340C35-38CF-417C-96A7-64524279152C}">
      <dsp:nvSpPr>
        <dsp:cNvPr id="0" name=""/>
        <dsp:cNvSpPr/>
      </dsp:nvSpPr>
      <dsp:spPr>
        <a:xfrm>
          <a:off x="0" y="2209"/>
          <a:ext cx="82296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 smtClean="0"/>
            <a:t>Изменение модели оптового рынка с движением в сторону </a:t>
          </a:r>
          <a:r>
            <a:rPr lang="ru-RU" sz="2000" kern="1200" baseline="0" dirty="0" err="1" smtClean="0"/>
            <a:t>одноставочной</a:t>
          </a:r>
          <a:r>
            <a:rPr lang="ru-RU" sz="2000" kern="1200" baseline="0" dirty="0" smtClean="0"/>
            <a:t> модели</a:t>
          </a:r>
          <a:endParaRPr lang="ru-RU" sz="2000" kern="1200" baseline="0" dirty="0"/>
        </a:p>
      </dsp:txBody>
      <dsp:txXfrm>
        <a:off x="0" y="2209"/>
        <a:ext cx="8229600" cy="1507181"/>
      </dsp:txXfrm>
    </dsp:sp>
    <dsp:sp modelId="{47EBDD3D-97A0-4840-AA06-63B8E355BC25}">
      <dsp:nvSpPr>
        <dsp:cNvPr id="0" name=""/>
        <dsp:cNvSpPr/>
      </dsp:nvSpPr>
      <dsp:spPr>
        <a:xfrm>
          <a:off x="0" y="1509390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639F84-4463-4F4E-BAC6-BEBF0D8AFB1B}">
      <dsp:nvSpPr>
        <dsp:cNvPr id="0" name=""/>
        <dsp:cNvSpPr/>
      </dsp:nvSpPr>
      <dsp:spPr>
        <a:xfrm>
          <a:off x="0" y="1509390"/>
          <a:ext cx="82296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Стимулирование к заключению долгосрочных контрактов – потребители заключившие долгосрочный контракт оплачивают мощность по плановому коэффициенту резервирования, а производители, не  заключившие контракт рискуют не получить плату за мощность</a:t>
          </a:r>
          <a:endParaRPr lang="ru-RU" sz="2000" kern="1200" dirty="0"/>
        </a:p>
      </dsp:txBody>
      <dsp:txXfrm>
        <a:off x="0" y="1509390"/>
        <a:ext cx="8229600" cy="1507181"/>
      </dsp:txXfrm>
    </dsp:sp>
    <dsp:sp modelId="{95B61E58-A482-46E4-A64D-1564A6CCD4FC}">
      <dsp:nvSpPr>
        <dsp:cNvPr id="0" name=""/>
        <dsp:cNvSpPr/>
      </dsp:nvSpPr>
      <dsp:spPr>
        <a:xfrm>
          <a:off x="0" y="3016572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45B297-8616-4D11-8CD0-760ECFE8C163}">
      <dsp:nvSpPr>
        <dsp:cNvPr id="0" name=""/>
        <dsp:cNvSpPr/>
      </dsp:nvSpPr>
      <dsp:spPr>
        <a:xfrm>
          <a:off x="0" y="3016572"/>
          <a:ext cx="82296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000" kern="1200" dirty="0" smtClean="0"/>
            <a:t>Предусмотреть систему стимулирования</a:t>
          </a:r>
          <a:r>
            <a:rPr kumimoji="0" lang="en-US" sz="2000" kern="1200" dirty="0" smtClean="0"/>
            <a:t> </a:t>
          </a:r>
          <a:r>
            <a:rPr kumimoji="0" lang="ru-RU" sz="2000" kern="1200" dirty="0" smtClean="0"/>
            <a:t>для потребителей производить самоограничения в случае необходимости обеспечения надежной работы ЕЭС с уменьшением платежа за резерв</a:t>
          </a:r>
          <a:endParaRPr lang="ru-RU" sz="2000" kern="1200" dirty="0"/>
        </a:p>
      </dsp:txBody>
      <dsp:txXfrm>
        <a:off x="0" y="3016572"/>
        <a:ext cx="8229600" cy="150718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0BBA2F-D6DA-4C4D-89A6-99D53E6F06F5}">
      <dsp:nvSpPr>
        <dsp:cNvPr id="0" name=""/>
        <dsp:cNvSpPr/>
      </dsp:nvSpPr>
      <dsp:spPr>
        <a:xfrm>
          <a:off x="0" y="2209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0F6546-F781-498C-BD24-8B8A35C77809}">
      <dsp:nvSpPr>
        <dsp:cNvPr id="0" name=""/>
        <dsp:cNvSpPr/>
      </dsp:nvSpPr>
      <dsp:spPr>
        <a:xfrm>
          <a:off x="0" y="2209"/>
          <a:ext cx="82296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300" kern="1200" dirty="0" smtClean="0"/>
            <a:t>Снижение параметров возврата инвестиций на активы сетевых компаний, которые были введены до утверждения </a:t>
          </a:r>
          <a:r>
            <a:rPr kumimoji="0" lang="en-US" sz="2300" kern="1200" dirty="0" smtClean="0"/>
            <a:t>RAB </a:t>
          </a:r>
          <a:r>
            <a:rPr kumimoji="0" lang="ru-RU" sz="2300" kern="1200" dirty="0" smtClean="0"/>
            <a:t>до уровня амортизации – потребители уже оплатили эти инвестиции в предыдущие периоды</a:t>
          </a:r>
          <a:endParaRPr lang="ru-RU" sz="2300" kern="1200" dirty="0"/>
        </a:p>
      </dsp:txBody>
      <dsp:txXfrm>
        <a:off x="0" y="2209"/>
        <a:ext cx="8229600" cy="1507181"/>
      </dsp:txXfrm>
    </dsp:sp>
    <dsp:sp modelId="{379060B7-A63E-4939-A099-376C64E58B3A}">
      <dsp:nvSpPr>
        <dsp:cNvPr id="0" name=""/>
        <dsp:cNvSpPr/>
      </dsp:nvSpPr>
      <dsp:spPr>
        <a:xfrm>
          <a:off x="0" y="150939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84C5AF-B9A0-4CA0-A9D5-BCDAE02338EB}">
      <dsp:nvSpPr>
        <dsp:cNvPr id="0" name=""/>
        <dsp:cNvSpPr/>
      </dsp:nvSpPr>
      <dsp:spPr>
        <a:xfrm>
          <a:off x="0" y="1509390"/>
          <a:ext cx="82296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300" kern="1200" dirty="0" smtClean="0"/>
            <a:t>Пересмотр темпов оптимизации операционных расходов, установление темпов оптимизации, обеспечивающих выход в течение 5 лет на средние показатели среди 10 лучших компаний в отрасли</a:t>
          </a:r>
          <a:endParaRPr kumimoji="0" lang="ru-RU" sz="2300" kern="1200" dirty="0"/>
        </a:p>
      </dsp:txBody>
      <dsp:txXfrm>
        <a:off x="0" y="1509390"/>
        <a:ext cx="8229600" cy="1507181"/>
      </dsp:txXfrm>
    </dsp:sp>
    <dsp:sp modelId="{1D67AF9A-9808-4791-B558-33EE5DC0CC67}">
      <dsp:nvSpPr>
        <dsp:cNvPr id="0" name=""/>
        <dsp:cNvSpPr/>
      </dsp:nvSpPr>
      <dsp:spPr>
        <a:xfrm>
          <a:off x="0" y="301657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ADC21D-68F4-4259-A6CD-4ED154E93931}">
      <dsp:nvSpPr>
        <dsp:cNvPr id="0" name=""/>
        <dsp:cNvSpPr/>
      </dsp:nvSpPr>
      <dsp:spPr>
        <a:xfrm>
          <a:off x="0" y="3016572"/>
          <a:ext cx="82296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300" kern="1200" smtClean="0"/>
            <a:t>Пересмотр утвержденной инвестиционной программы сетевых компаний с выработкой системы оценки эффективности этих вложений и целесообразности</a:t>
          </a:r>
          <a:endParaRPr kumimoji="0" lang="ru-RU" sz="2300" kern="1200" dirty="0"/>
        </a:p>
      </dsp:txBody>
      <dsp:txXfrm>
        <a:off x="0" y="3016572"/>
        <a:ext cx="8229600" cy="150718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FC6EDC-F856-4F25-AB19-F6E5F31D767A}">
      <dsp:nvSpPr>
        <dsp:cNvPr id="0" name=""/>
        <dsp:cNvSpPr/>
      </dsp:nvSpPr>
      <dsp:spPr>
        <a:xfrm>
          <a:off x="0" y="2209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9B5EA4-7F97-4E7F-B229-2280ED239379}">
      <dsp:nvSpPr>
        <dsp:cNvPr id="0" name=""/>
        <dsp:cNvSpPr/>
      </dsp:nvSpPr>
      <dsp:spPr>
        <a:xfrm>
          <a:off x="0" y="2209"/>
          <a:ext cx="82296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200" kern="1200" dirty="0" smtClean="0"/>
            <a:t>Передача объектов ЕНЭС и связанных с ними инвестиционных проектов в ФСК с уменьшением нагрузки на потребителей региона</a:t>
          </a:r>
          <a:endParaRPr lang="ru-RU" sz="2200" kern="1200" dirty="0"/>
        </a:p>
      </dsp:txBody>
      <dsp:txXfrm>
        <a:off x="0" y="2209"/>
        <a:ext cx="8229600" cy="1507181"/>
      </dsp:txXfrm>
    </dsp:sp>
    <dsp:sp modelId="{66446BFF-946F-45ED-A791-EA6F2F0C936E}">
      <dsp:nvSpPr>
        <dsp:cNvPr id="0" name=""/>
        <dsp:cNvSpPr/>
      </dsp:nvSpPr>
      <dsp:spPr>
        <a:xfrm>
          <a:off x="0" y="150939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22485A-9E97-420C-AB28-BD24ACDC4A4A}">
      <dsp:nvSpPr>
        <dsp:cNvPr id="0" name=""/>
        <dsp:cNvSpPr/>
      </dsp:nvSpPr>
      <dsp:spPr>
        <a:xfrm>
          <a:off x="0" y="1509390"/>
          <a:ext cx="82296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Ликвидация «котла» с одновременным пересмотром системы установления тарифов для территориальных сетевых организаций – ограничение тарифа по лучшему  показателю в регионе</a:t>
          </a:r>
          <a:endParaRPr lang="ru-RU" sz="2200" kern="1200" dirty="0"/>
        </a:p>
      </dsp:txBody>
      <dsp:txXfrm>
        <a:off x="0" y="1509390"/>
        <a:ext cx="8229600" cy="1507181"/>
      </dsp:txXfrm>
    </dsp:sp>
    <dsp:sp modelId="{18C73351-D37B-4D7E-9AF6-8B1709CA3AED}">
      <dsp:nvSpPr>
        <dsp:cNvPr id="0" name=""/>
        <dsp:cNvSpPr/>
      </dsp:nvSpPr>
      <dsp:spPr>
        <a:xfrm>
          <a:off x="0" y="301657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97A879-3D67-40B6-80CF-8B548A08B0CC}">
      <dsp:nvSpPr>
        <dsp:cNvPr id="0" name=""/>
        <dsp:cNvSpPr/>
      </dsp:nvSpPr>
      <dsp:spPr>
        <a:xfrm>
          <a:off x="0" y="3016572"/>
          <a:ext cx="82296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Замещение тарифных источников финансирования инвестпрограммы на привлечение дополнительной эмиссии акций с возможной одновременной консолидацией региональных распределительных сетевых компаний (обмен акций)</a:t>
          </a:r>
          <a:endParaRPr lang="ru-RU" sz="2200" kern="1200"/>
        </a:p>
      </dsp:txBody>
      <dsp:txXfrm>
        <a:off x="0" y="3016572"/>
        <a:ext cx="8229600" cy="150718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873785-A4E7-451C-90DD-E18C4D07AD8E}">
      <dsp:nvSpPr>
        <dsp:cNvPr id="0" name=""/>
        <dsp:cNvSpPr/>
      </dsp:nvSpPr>
      <dsp:spPr>
        <a:xfrm>
          <a:off x="0" y="2209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85F523-8FE2-4363-8D71-AB6C6EED38B0}">
      <dsp:nvSpPr>
        <dsp:cNvPr id="0" name=""/>
        <dsp:cNvSpPr/>
      </dsp:nvSpPr>
      <dsp:spPr>
        <a:xfrm>
          <a:off x="0" y="2209"/>
          <a:ext cx="82296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200" kern="1200" dirty="0" smtClean="0"/>
            <a:t>Ликвидация последней мили – договорное оформление всех решений ФСК-РСК-потребитель в 2011 году с поэтапной уменьшением нагрузки в 2012-2015 годах</a:t>
          </a:r>
          <a:endParaRPr kumimoji="0" lang="ru-RU" sz="2200" kern="1200" dirty="0"/>
        </a:p>
      </dsp:txBody>
      <dsp:txXfrm>
        <a:off x="0" y="2209"/>
        <a:ext cx="8229600" cy="1507181"/>
      </dsp:txXfrm>
    </dsp:sp>
    <dsp:sp modelId="{5EA2F9A5-DF8A-4DA9-A80E-A41476413050}">
      <dsp:nvSpPr>
        <dsp:cNvPr id="0" name=""/>
        <dsp:cNvSpPr/>
      </dsp:nvSpPr>
      <dsp:spPr>
        <a:xfrm>
          <a:off x="0" y="150939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4B0C9B-038C-4E6A-82A8-3FA8E474C5C6}">
      <dsp:nvSpPr>
        <dsp:cNvPr id="0" name=""/>
        <dsp:cNvSpPr/>
      </dsp:nvSpPr>
      <dsp:spPr>
        <a:xfrm>
          <a:off x="0" y="1509390"/>
          <a:ext cx="82296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200" kern="1200" dirty="0" smtClean="0"/>
            <a:t>Увеличение дифференциации сетевых тарифов между уровнями напряжения – поэтапная реализация с 2012-2013 </a:t>
          </a:r>
          <a:r>
            <a:rPr kumimoji="0" lang="ru-RU" sz="2200" kern="1200" dirty="0" err="1" smtClean="0"/>
            <a:t>гг</a:t>
          </a:r>
          <a:endParaRPr kumimoji="0" lang="ru-RU" sz="2200" kern="1200" dirty="0"/>
        </a:p>
      </dsp:txBody>
      <dsp:txXfrm>
        <a:off x="0" y="1509390"/>
        <a:ext cx="8229600" cy="1507181"/>
      </dsp:txXfrm>
    </dsp:sp>
    <dsp:sp modelId="{76285276-0F11-46BE-B72F-1F9B29F4FF72}">
      <dsp:nvSpPr>
        <dsp:cNvPr id="0" name=""/>
        <dsp:cNvSpPr/>
      </dsp:nvSpPr>
      <dsp:spPr>
        <a:xfrm>
          <a:off x="0" y="301657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24C22C-A834-4A06-B82C-025FAE747F62}">
      <dsp:nvSpPr>
        <dsp:cNvPr id="0" name=""/>
        <dsp:cNvSpPr/>
      </dsp:nvSpPr>
      <dsp:spPr>
        <a:xfrm>
          <a:off x="0" y="3016572"/>
          <a:ext cx="82296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200" kern="1200" smtClean="0"/>
            <a:t>Введение социальных нормативов потребления электроэнергии для населения с оплатой по рыночной цене потребления свыше социального норматива – уровень норматива определить с учетом специфики региона – поэтапное введение с 2012 года</a:t>
          </a:r>
          <a:endParaRPr kumimoji="0" lang="ru-RU" sz="2200" kern="1200" dirty="0"/>
        </a:p>
      </dsp:txBody>
      <dsp:txXfrm>
        <a:off x="0" y="3016572"/>
        <a:ext cx="8229600" cy="1507181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94B3A9-2423-4496-A915-6B803EEDFE3B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8E077-92ED-480D-8D93-E72192E66E0C}">
      <dsp:nvSpPr>
        <dsp:cNvPr id="0" name=""/>
        <dsp:cNvSpPr/>
      </dsp:nvSpPr>
      <dsp:spPr>
        <a:xfrm>
          <a:off x="0" y="2262981"/>
          <a:ext cx="3174247" cy="226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Предоставить право ВСЕМ розничным потребителям менять ЭСК на розничном рынке при соблюдении следующих условий:</a:t>
          </a:r>
          <a:endParaRPr lang="ru-RU" sz="2300" kern="1200" dirty="0"/>
        </a:p>
      </dsp:txBody>
      <dsp:txXfrm>
        <a:off x="0" y="2262981"/>
        <a:ext cx="3174247" cy="2262981"/>
      </dsp:txXfrm>
    </dsp:sp>
    <dsp:sp modelId="{ED2D7A26-6163-4630-835A-8D32B4B5FD9F}">
      <dsp:nvSpPr>
        <dsp:cNvPr id="0" name=""/>
        <dsp:cNvSpPr/>
      </dsp:nvSpPr>
      <dsp:spPr>
        <a:xfrm>
          <a:off x="3240339" y="2304258"/>
          <a:ext cx="4958735" cy="1051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наличие самого </a:t>
          </a:r>
          <a:r>
            <a:rPr lang="ru-RU" sz="1600" b="1" u="sng" kern="1200" dirty="0" smtClean="0"/>
            <a:t>простейшего</a:t>
          </a:r>
          <a:r>
            <a:rPr lang="ru-RU" sz="1600" kern="1200" dirty="0" smtClean="0"/>
            <a:t>, отвечающего только требованиям метрологии почасового учета потребления электроэнергии с хранением  (памятью)</a:t>
          </a:r>
          <a:endParaRPr lang="ru-RU" sz="1600" kern="1200" dirty="0"/>
        </a:p>
      </dsp:txBody>
      <dsp:txXfrm>
        <a:off x="3240339" y="2304258"/>
        <a:ext cx="4958735" cy="1051932"/>
      </dsp:txXfrm>
    </dsp:sp>
    <dsp:sp modelId="{D449F596-B8F2-4B8E-8D82-ECB405911443}">
      <dsp:nvSpPr>
        <dsp:cNvPr id="0" name=""/>
        <dsp:cNvSpPr/>
      </dsp:nvSpPr>
      <dsp:spPr>
        <a:xfrm>
          <a:off x="3174247" y="1104529"/>
          <a:ext cx="5053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F219D5-8F95-4EDA-8167-B00E7A0E64F3}">
      <dsp:nvSpPr>
        <dsp:cNvPr id="0" name=""/>
        <dsp:cNvSpPr/>
      </dsp:nvSpPr>
      <dsp:spPr>
        <a:xfrm>
          <a:off x="3240339" y="3384372"/>
          <a:ext cx="4958735" cy="1051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отсутствие задолженности перед существующей ЭСК (ГП) </a:t>
          </a:r>
          <a:endParaRPr lang="ru-RU" sz="1600" kern="1200" dirty="0"/>
        </a:p>
      </dsp:txBody>
      <dsp:txXfrm>
        <a:off x="3240339" y="3384372"/>
        <a:ext cx="4958735" cy="1051932"/>
      </dsp:txXfrm>
    </dsp:sp>
    <dsp:sp modelId="{1E90EB0C-B610-4E12-BC3F-B1789E72829E}">
      <dsp:nvSpPr>
        <dsp:cNvPr id="0" name=""/>
        <dsp:cNvSpPr/>
      </dsp:nvSpPr>
      <dsp:spPr>
        <a:xfrm>
          <a:off x="3174247" y="2209058"/>
          <a:ext cx="5053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68CC17-E931-4C9D-9F06-00822260DFCE}">
      <dsp:nvSpPr>
        <dsp:cNvPr id="0" name=""/>
        <dsp:cNvSpPr/>
      </dsp:nvSpPr>
      <dsp:spPr>
        <a:xfrm>
          <a:off x="0" y="2262981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55AC5B-798B-40E1-A361-78AF59F7041B}">
      <dsp:nvSpPr>
        <dsp:cNvPr id="0" name=""/>
        <dsp:cNvSpPr/>
      </dsp:nvSpPr>
      <dsp:spPr>
        <a:xfrm flipH="1">
          <a:off x="0" y="0"/>
          <a:ext cx="3333194" cy="226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Допуск розничных потребителей к работе на оптовом рынке через  понятие «Квалифицированный потребитель»</a:t>
          </a:r>
          <a:endParaRPr lang="ru-RU" sz="2300" kern="1200" dirty="0"/>
        </a:p>
      </dsp:txBody>
      <dsp:txXfrm flipH="1">
        <a:off x="0" y="0"/>
        <a:ext cx="3333194" cy="2262981"/>
      </dsp:txXfrm>
    </dsp:sp>
    <dsp:sp modelId="{4C8290CF-27CD-4CA4-BD58-0BAFC190A03B}">
      <dsp:nvSpPr>
        <dsp:cNvPr id="0" name=""/>
        <dsp:cNvSpPr/>
      </dsp:nvSpPr>
      <dsp:spPr>
        <a:xfrm>
          <a:off x="3240360" y="0"/>
          <a:ext cx="4794706" cy="1051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Возможность заключать двусторонние договоры с любыми оптовыми и розничными производителями </a:t>
          </a:r>
          <a:endParaRPr lang="ru-RU" sz="1600" kern="1200" dirty="0"/>
        </a:p>
      </dsp:txBody>
      <dsp:txXfrm>
        <a:off x="3240360" y="0"/>
        <a:ext cx="4794706" cy="1051932"/>
      </dsp:txXfrm>
    </dsp:sp>
    <dsp:sp modelId="{39E4D78E-9668-4F17-9421-4C38C5CFC336}">
      <dsp:nvSpPr>
        <dsp:cNvPr id="0" name=""/>
        <dsp:cNvSpPr/>
      </dsp:nvSpPr>
      <dsp:spPr>
        <a:xfrm>
          <a:off x="3333194" y="3367510"/>
          <a:ext cx="48863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36B577-298A-402B-B0CE-706AD77529BD}">
      <dsp:nvSpPr>
        <dsp:cNvPr id="0" name=""/>
        <dsp:cNvSpPr/>
      </dsp:nvSpPr>
      <dsp:spPr>
        <a:xfrm>
          <a:off x="3240360" y="1152129"/>
          <a:ext cx="4794706" cy="1051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производители, заключившие двухсторонние договоры с квалифицированными покупателями, осуществляют оплату разницы узловых цен, возникающую по таким договорам</a:t>
          </a:r>
          <a:endParaRPr lang="ru-RU" sz="1600" kern="1200" dirty="0"/>
        </a:p>
      </dsp:txBody>
      <dsp:txXfrm>
        <a:off x="3240360" y="1152129"/>
        <a:ext cx="4794706" cy="1051932"/>
      </dsp:txXfrm>
    </dsp:sp>
    <dsp:sp modelId="{BA99321B-9469-406B-9351-4351201B27D0}">
      <dsp:nvSpPr>
        <dsp:cNvPr id="0" name=""/>
        <dsp:cNvSpPr/>
      </dsp:nvSpPr>
      <dsp:spPr>
        <a:xfrm>
          <a:off x="3333194" y="4472040"/>
          <a:ext cx="48863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26272E-FA36-4C16-AF87-FC7EED8675D7}">
      <dsp:nvSpPr>
        <dsp:cNvPr id="0" name=""/>
        <dsp:cNvSpPr/>
      </dsp:nvSpPr>
      <dsp:spPr>
        <a:xfrm>
          <a:off x="0" y="0"/>
          <a:ext cx="8208912" cy="589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000000"/>
              </a:solidFill>
              <a:latin typeface="Arial" charset="0"/>
            </a:rPr>
            <a:t>Стратегические цели</a:t>
          </a:r>
          <a:endParaRPr lang="ru-RU" sz="1500" kern="1200" dirty="0"/>
        </a:p>
      </dsp:txBody>
      <dsp:txXfrm>
        <a:off x="0" y="0"/>
        <a:ext cx="8208912" cy="589201"/>
      </dsp:txXfrm>
    </dsp:sp>
    <dsp:sp modelId="{47093807-459B-404F-B1C3-D8C6957CD0E7}">
      <dsp:nvSpPr>
        <dsp:cNvPr id="0" name=""/>
        <dsp:cNvSpPr/>
      </dsp:nvSpPr>
      <dsp:spPr>
        <a:xfrm>
          <a:off x="0" y="648070"/>
          <a:ext cx="8208912" cy="364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633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1" kern="1200" dirty="0" smtClean="0">
              <a:solidFill>
                <a:srgbClr val="000000"/>
              </a:solidFill>
              <a:latin typeface="Arial" charset="0"/>
            </a:rPr>
            <a:t>формирование конкурентного рынка электроэнергии с учетом интересов покупателей, повышение эффективности членов Партнерства </a:t>
          </a:r>
          <a:endParaRPr lang="ru-RU" sz="1200" kern="1200" dirty="0"/>
        </a:p>
      </dsp:txBody>
      <dsp:txXfrm>
        <a:off x="0" y="648070"/>
        <a:ext cx="8208912" cy="364837"/>
      </dsp:txXfrm>
    </dsp:sp>
    <dsp:sp modelId="{3D32BAF9-6749-4909-BE14-4B39BE106D8F}">
      <dsp:nvSpPr>
        <dsp:cNvPr id="0" name=""/>
        <dsp:cNvSpPr/>
      </dsp:nvSpPr>
      <dsp:spPr>
        <a:xfrm>
          <a:off x="0" y="1126612"/>
          <a:ext cx="8208912" cy="589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baseline="0" dirty="0" smtClean="0">
              <a:solidFill>
                <a:schemeClr val="tx1"/>
              </a:solidFill>
            </a:rPr>
            <a:t>Задачи</a:t>
          </a:r>
          <a:endParaRPr lang="ru-RU" sz="1800" b="1" i="0" kern="1200" baseline="0" dirty="0">
            <a:solidFill>
              <a:schemeClr val="tx1"/>
            </a:solidFill>
          </a:endParaRPr>
        </a:p>
      </dsp:txBody>
      <dsp:txXfrm>
        <a:off x="0" y="1126612"/>
        <a:ext cx="8208912" cy="589201"/>
      </dsp:txXfrm>
    </dsp:sp>
    <dsp:sp modelId="{61005727-6D3F-41B5-8364-ACD84418A799}">
      <dsp:nvSpPr>
        <dsp:cNvPr id="0" name=""/>
        <dsp:cNvSpPr/>
      </dsp:nvSpPr>
      <dsp:spPr>
        <a:xfrm>
          <a:off x="0" y="1671337"/>
          <a:ext cx="8208912" cy="589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Arial" charset="0"/>
            </a:rPr>
            <a:t>Формирование конкурентного рынка электроэнергии с учетом интересов покупателей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0" y="1671337"/>
        <a:ext cx="8208912" cy="589201"/>
      </dsp:txXfrm>
    </dsp:sp>
    <dsp:sp modelId="{16C6DF2B-B4D9-4E65-9397-52D70498B838}">
      <dsp:nvSpPr>
        <dsp:cNvPr id="0" name=""/>
        <dsp:cNvSpPr/>
      </dsp:nvSpPr>
      <dsp:spPr>
        <a:xfrm>
          <a:off x="0" y="2219245"/>
          <a:ext cx="8208912" cy="198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633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1" kern="1200" dirty="0" smtClean="0">
              <a:solidFill>
                <a:srgbClr val="000000"/>
              </a:solidFill>
              <a:latin typeface="Arial" charset="0"/>
            </a:rPr>
            <a:t>содействие созданию прозрачных рыночных механизмов;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1" kern="1200" dirty="0" smtClean="0">
              <a:solidFill>
                <a:srgbClr val="000000"/>
              </a:solidFill>
              <a:latin typeface="Arial" charset="0"/>
            </a:rPr>
            <a:t>содействие формированию оптимальной институциональной и правовой среды в электроэнергетике;</a:t>
          </a:r>
          <a:endParaRPr lang="ru-RU" sz="1200" b="1" kern="1200" dirty="0">
            <a:solidFill>
              <a:srgbClr val="000000"/>
            </a:solidFill>
            <a:latin typeface="Arial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1" kern="1200" dirty="0" smtClean="0">
              <a:solidFill>
                <a:srgbClr val="000000"/>
              </a:solidFill>
              <a:latin typeface="Arial" charset="0"/>
            </a:rPr>
            <a:t>содействие снижению затрат Членов Партнерства на энергоснабжение для повышения их конкурентоспособности на внутренних и международных рынках;</a:t>
          </a:r>
          <a:endParaRPr lang="ru-RU" sz="1200" b="1" kern="1200" dirty="0">
            <a:solidFill>
              <a:srgbClr val="000000"/>
            </a:solidFill>
            <a:latin typeface="Arial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1" kern="1200" dirty="0" smtClean="0">
              <a:solidFill>
                <a:srgbClr val="000000"/>
              </a:solidFill>
              <a:latin typeface="Arial" charset="0"/>
            </a:rPr>
            <a:t>содействие обеспечению надежности энергоснабжения;</a:t>
          </a:r>
          <a:endParaRPr lang="ru-RU" sz="1200" b="1" kern="1200" dirty="0">
            <a:solidFill>
              <a:srgbClr val="000000"/>
            </a:solidFill>
            <a:latin typeface="Arial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1" kern="1200" dirty="0" smtClean="0">
              <a:solidFill>
                <a:srgbClr val="000000"/>
              </a:solidFill>
              <a:latin typeface="Arial" charset="0"/>
            </a:rPr>
            <a:t>создание системы отношений с органами исполнительной власти федерального и  регионального уровней;</a:t>
          </a:r>
          <a:endParaRPr lang="ru-RU" sz="1200" b="1" kern="1200" dirty="0">
            <a:solidFill>
              <a:srgbClr val="000000"/>
            </a:solidFill>
            <a:latin typeface="Arial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1" kern="1200" dirty="0" smtClean="0">
              <a:solidFill>
                <a:srgbClr val="000000"/>
              </a:solidFill>
              <a:latin typeface="Arial" charset="0"/>
            </a:rPr>
            <a:t>представление интересов и защита законных прав Членов Партнерства в органах власти, инфраструктурных организациях рынка электроэнергии, различных форм некоммерческих организаций</a:t>
          </a:r>
          <a:endParaRPr lang="ru-RU" sz="1200" b="1" kern="1200" dirty="0">
            <a:solidFill>
              <a:srgbClr val="000000"/>
            </a:solidFill>
            <a:latin typeface="Arial" charset="0"/>
          </a:endParaRPr>
        </a:p>
      </dsp:txBody>
      <dsp:txXfrm>
        <a:off x="0" y="2219245"/>
        <a:ext cx="8208912" cy="1987200"/>
      </dsp:txXfrm>
    </dsp:sp>
    <dsp:sp modelId="{5174144C-D642-48E4-9B0A-2C5A73D35BC2}">
      <dsp:nvSpPr>
        <dsp:cNvPr id="0" name=""/>
        <dsp:cNvSpPr/>
      </dsp:nvSpPr>
      <dsp:spPr>
        <a:xfrm>
          <a:off x="0" y="4206445"/>
          <a:ext cx="8208912" cy="589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latin typeface="Arial" charset="0"/>
            </a:rPr>
            <a:t>Повышение эффективности членов Партнерства</a:t>
          </a:r>
          <a:endParaRPr lang="ru-RU" sz="1500" b="1" kern="1200" dirty="0">
            <a:solidFill>
              <a:schemeClr val="tx1"/>
            </a:solidFill>
            <a:latin typeface="Arial" charset="0"/>
          </a:endParaRPr>
        </a:p>
      </dsp:txBody>
      <dsp:txXfrm>
        <a:off x="0" y="4206445"/>
        <a:ext cx="8208912" cy="589201"/>
      </dsp:txXfrm>
    </dsp:sp>
    <dsp:sp modelId="{FC41374A-1334-4B5C-9525-347A71D69498}">
      <dsp:nvSpPr>
        <dsp:cNvPr id="0" name=""/>
        <dsp:cNvSpPr/>
      </dsp:nvSpPr>
      <dsp:spPr>
        <a:xfrm>
          <a:off x="0" y="4795647"/>
          <a:ext cx="8208912" cy="589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633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1" kern="1200" dirty="0" smtClean="0">
              <a:solidFill>
                <a:srgbClr val="000000"/>
              </a:solidFill>
              <a:latin typeface="Arial" charset="0"/>
            </a:rPr>
            <a:t>информационное обеспечение, квалифицированный прогноз цен на э\э (мощность);</a:t>
          </a:r>
          <a:endParaRPr lang="ru-RU" sz="1200" b="1" kern="1200" dirty="0">
            <a:solidFill>
              <a:srgbClr val="000000"/>
            </a:solidFill>
            <a:latin typeface="Arial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1" kern="1200" smtClean="0">
              <a:solidFill>
                <a:srgbClr val="000000"/>
              </a:solidFill>
              <a:latin typeface="Arial" charset="0"/>
            </a:rPr>
            <a:t>обмен опытом и информацией в области энергосбережения и энергоэффективности;</a:t>
          </a:r>
          <a:endParaRPr lang="ru-RU" sz="1200" b="1" kern="1200" dirty="0">
            <a:solidFill>
              <a:srgbClr val="000000"/>
            </a:solidFill>
            <a:latin typeface="Arial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b="1" kern="1200" dirty="0" smtClean="0">
              <a:solidFill>
                <a:srgbClr val="000000"/>
              </a:solidFill>
              <a:latin typeface="Arial" charset="0"/>
            </a:rPr>
            <a:t>выстраивание партнерских взаимоотношений между членами Партнерства</a:t>
          </a:r>
          <a:endParaRPr lang="ru-RU" sz="1200" b="1" kern="1200" dirty="0">
            <a:solidFill>
              <a:srgbClr val="000000"/>
            </a:solidFill>
            <a:latin typeface="Arial" charset="0"/>
          </a:endParaRPr>
        </a:p>
      </dsp:txBody>
      <dsp:txXfrm>
        <a:off x="0" y="4795647"/>
        <a:ext cx="8208912" cy="589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220B5-8CA1-43E5-BFF3-61DC791A9149}" type="datetimeFigureOut">
              <a:rPr lang="ru-RU" smtClean="0"/>
              <a:pPr/>
              <a:t>19.07.2011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2A223-2147-4E43-AF18-AB282D052C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5635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2A223-2147-4E43-AF18-AB282D052CC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2259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2A223-2147-4E43-AF18-AB282D052CCB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1708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079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255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3256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BB6B3-CC91-4731-AD78-721E1406F80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015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943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647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472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320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602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4165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208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58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161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8529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3000" b="1" kern="0" dirty="0">
                <a:solidFill>
                  <a:srgbClr val="000000"/>
                </a:solidFill>
                <a:latin typeface="Arial"/>
              </a:rPr>
              <a:t>Некоммерческое партнерство </a:t>
            </a:r>
            <a:br>
              <a:rPr lang="ru-RU" sz="3000" b="1" kern="0" dirty="0">
                <a:solidFill>
                  <a:srgbClr val="000000"/>
                </a:solidFill>
                <a:latin typeface="Arial"/>
              </a:rPr>
            </a:br>
            <a:r>
              <a:rPr lang="ru-RU" sz="3000" b="1" kern="0" dirty="0">
                <a:solidFill>
                  <a:srgbClr val="000000"/>
                </a:solidFill>
                <a:latin typeface="Arial"/>
              </a:rPr>
              <a:t>«Сообщество покупателей оптового и розничного рынков электроэнергии (мощности)»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563888" y="6165304"/>
            <a:ext cx="2133600" cy="365125"/>
          </a:xfrm>
        </p:spPr>
        <p:txBody>
          <a:bodyPr/>
          <a:lstStyle/>
          <a:p>
            <a:pPr algn="ctr"/>
            <a:r>
              <a:rPr lang="ru-RU" dirty="0" smtClean="0"/>
              <a:t>Москва 07.06.2011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28662" y="642918"/>
            <a:ext cx="34563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0000"/>
                </a:solidFill>
                <a:latin typeface="arial"/>
              </a:rPr>
              <a:t>«…нужно </a:t>
            </a:r>
            <a:r>
              <a:rPr lang="ru-RU" sz="1400" dirty="0">
                <a:solidFill>
                  <a:srgbClr val="000000"/>
                </a:solidFill>
                <a:latin typeface="arial"/>
              </a:rPr>
              <a:t>переосмыслить результаты реформы именно с </a:t>
            </a:r>
            <a:r>
              <a:rPr lang="ru-RU" sz="1400" dirty="0" smtClean="0">
                <a:solidFill>
                  <a:srgbClr val="000000"/>
                </a:solidFill>
                <a:latin typeface="arial"/>
              </a:rPr>
              <a:t>точки зрения</a:t>
            </a:r>
            <a:r>
              <a:rPr lang="ru-RU" sz="1400" dirty="0">
                <a:solidFill>
                  <a:srgbClr val="000000"/>
                </a:solidFill>
                <a:latin typeface="arial"/>
              </a:rPr>
              <a:t> потребителей и внести соответствующие </a:t>
            </a:r>
            <a:r>
              <a:rPr lang="ru-RU" sz="1400" dirty="0" smtClean="0">
                <a:solidFill>
                  <a:srgbClr val="000000"/>
                </a:solidFill>
                <a:latin typeface="arial"/>
              </a:rPr>
              <a:t>коррективы.»</a:t>
            </a:r>
          </a:p>
          <a:p>
            <a:pPr algn="r"/>
            <a:r>
              <a:rPr lang="ru-RU" sz="1400" dirty="0" smtClean="0">
                <a:solidFill>
                  <a:srgbClr val="000000"/>
                </a:solidFill>
                <a:latin typeface="arial"/>
              </a:rPr>
              <a:t>Д.А. Медведев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5067041" y="693526"/>
            <a:ext cx="32403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0000"/>
                </a:solidFill>
                <a:latin typeface="arial"/>
              </a:rPr>
              <a:t>«Обновление </a:t>
            </a:r>
            <a:r>
              <a:rPr lang="ru-RU" sz="1400" dirty="0">
                <a:solidFill>
                  <a:srgbClr val="000000"/>
                </a:solidFill>
                <a:latin typeface="arial"/>
              </a:rPr>
              <a:t>инфраструктуры нельзя перекладывать на потребителя, на экономику и граждан – это наша принципиальная </a:t>
            </a:r>
            <a:r>
              <a:rPr lang="ru-RU" sz="1400" dirty="0" smtClean="0">
                <a:solidFill>
                  <a:srgbClr val="000000"/>
                </a:solidFill>
                <a:latin typeface="arial"/>
              </a:rPr>
              <a:t>позиция.» </a:t>
            </a:r>
          </a:p>
          <a:p>
            <a:pPr algn="r"/>
            <a:r>
              <a:rPr lang="ru-RU" sz="1400" dirty="0" smtClean="0">
                <a:solidFill>
                  <a:srgbClr val="000000"/>
                </a:solidFill>
                <a:latin typeface="arial"/>
              </a:rPr>
              <a:t>В.В. Путин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23248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Как реализовать 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?</a:t>
            </a:r>
            <a:br>
              <a:rPr lang="en-US" sz="2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Изменения в распределительном комплексе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5904905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619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Как реализовать 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?</a:t>
            </a:r>
            <a:br>
              <a:rPr lang="en-US" sz="2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Изменения </a:t>
            </a: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 распределительном комплексе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31983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931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Как реализовать 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?</a:t>
            </a:r>
            <a:br>
              <a:rPr lang="en-US" sz="2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Поэтапная ликвидация перекрестного субсидирования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193105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527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Как реализовать 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?</a:t>
            </a:r>
            <a:br>
              <a:rPr lang="en-US" sz="2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Изменения в розничном рынке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88641409"/>
              </p:ext>
            </p:extLst>
          </p:nvPr>
        </p:nvGraphicFramePr>
        <p:xfrm>
          <a:off x="467544" y="170080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655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Цели и задачи партнерства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30913650"/>
              </p:ext>
            </p:extLst>
          </p:nvPr>
        </p:nvGraphicFramePr>
        <p:xfrm>
          <a:off x="395536" y="1124744"/>
          <a:ext cx="8208912" cy="54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746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Формы реализации цели и задач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</a:t>
            </a:fld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090115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4740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План работы НП «Сообщество покупателей рынков электроэнергии»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5601727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713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План работы НП «Сообщество покупателей рынков электроэнергии»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474975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898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План работы НП «Сообщество покупателей рынков электроэнергии»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730607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891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82575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Изменение структуры управления НП «Сообщество покупателей рынков электроэнергии» - необходимость сегодняшнего дня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Объект 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4750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951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Реформа энергетики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Объект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91938046"/>
              </p:ext>
            </p:extLst>
          </p:nvPr>
        </p:nvGraphicFramePr>
        <p:xfrm>
          <a:off x="467544" y="1196752"/>
          <a:ext cx="82296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026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Палаты Партнерства – критерии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79790467"/>
              </p:ext>
            </p:extLst>
          </p:nvPr>
        </p:nvGraphicFramePr>
        <p:xfrm>
          <a:off x="457200" y="155679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99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ru-RU" sz="28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Новая стратегия – новый подход к структуре и функционалу Партнерства </a:t>
            </a:r>
            <a:r>
              <a:rPr lang="ru-RU" sz="2800" b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ru-RU" sz="2800" b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</a:b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6" name="Rectangle 53"/>
          <p:cNvSpPr>
            <a:spLocks noChangeArrowheads="1"/>
          </p:cNvSpPr>
          <p:nvPr/>
        </p:nvSpPr>
        <p:spPr bwMode="auto">
          <a:xfrm>
            <a:off x="1333500" y="2362200"/>
            <a:ext cx="6019800" cy="2638436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3200400" y="1752600"/>
            <a:ext cx="1295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1676400" y="2590800"/>
            <a:ext cx="1828800" cy="609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5257800" y="1752600"/>
            <a:ext cx="12192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2057400" y="3505200"/>
            <a:ext cx="18288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2514600" y="4343400"/>
            <a:ext cx="1524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2514600" y="4343400"/>
            <a:ext cx="152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Группа по розничному рынку </a:t>
            </a:r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5105400" y="4038600"/>
            <a:ext cx="19050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5105400" y="41148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Департамент по вопросам тарифного регулирования</a:t>
            </a:r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>
            <a:off x="5257800" y="1752600"/>
            <a:ext cx="1219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Бухгалтер</a:t>
            </a:r>
          </a:p>
        </p:txBody>
      </p:sp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3352800" y="1752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Директор </a:t>
            </a:r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>
            <a:off x="4495800" y="1905000"/>
            <a:ext cx="762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8" name="Text Box 31"/>
          <p:cNvSpPr txBox="1">
            <a:spLocks noChangeArrowheads="1"/>
          </p:cNvSpPr>
          <p:nvPr/>
        </p:nvSpPr>
        <p:spPr bwMode="auto">
          <a:xfrm>
            <a:off x="1752600" y="2590800"/>
            <a:ext cx="190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Департамент по вопросам развития рынков электроэнергии</a:t>
            </a:r>
            <a:r>
              <a: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</a:p>
        </p:txBody>
      </p:sp>
      <p:sp>
        <p:nvSpPr>
          <p:cNvPr id="19" name="Line 37"/>
          <p:cNvSpPr>
            <a:spLocks noChangeShapeType="1"/>
          </p:cNvSpPr>
          <p:nvPr/>
        </p:nvSpPr>
        <p:spPr bwMode="auto">
          <a:xfrm>
            <a:off x="2438400" y="2362200"/>
            <a:ext cx="1676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0" name="Line 38"/>
          <p:cNvSpPr>
            <a:spLocks noChangeShapeType="1"/>
          </p:cNvSpPr>
          <p:nvPr/>
        </p:nvSpPr>
        <p:spPr bwMode="auto">
          <a:xfrm>
            <a:off x="2438400" y="23622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Line 40"/>
          <p:cNvSpPr>
            <a:spLocks noChangeShapeType="1"/>
          </p:cNvSpPr>
          <p:nvPr/>
        </p:nvSpPr>
        <p:spPr bwMode="auto">
          <a:xfrm>
            <a:off x="3124200" y="41910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" name="Text Box 64"/>
          <p:cNvSpPr txBox="1">
            <a:spLocks noChangeArrowheads="1"/>
          </p:cNvSpPr>
          <p:nvPr/>
        </p:nvSpPr>
        <p:spPr bwMode="auto">
          <a:xfrm>
            <a:off x="1676400" y="1752600"/>
            <a:ext cx="990600" cy="284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Помощник</a:t>
            </a:r>
          </a:p>
        </p:txBody>
      </p:sp>
      <p:sp>
        <p:nvSpPr>
          <p:cNvPr id="30" name="Line 66"/>
          <p:cNvSpPr>
            <a:spLocks noChangeShapeType="1"/>
          </p:cNvSpPr>
          <p:nvPr/>
        </p:nvSpPr>
        <p:spPr bwMode="auto">
          <a:xfrm>
            <a:off x="4100512" y="2103438"/>
            <a:ext cx="0" cy="2133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" name="Line 69"/>
          <p:cNvSpPr>
            <a:spLocks noChangeShapeType="1"/>
          </p:cNvSpPr>
          <p:nvPr/>
        </p:nvSpPr>
        <p:spPr bwMode="auto">
          <a:xfrm>
            <a:off x="4114800" y="4191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4267200" y="3124200"/>
            <a:ext cx="19812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3" name="Text Box 70"/>
          <p:cNvSpPr txBox="1">
            <a:spLocks noChangeArrowheads="1"/>
          </p:cNvSpPr>
          <p:nvPr/>
        </p:nvSpPr>
        <p:spPr bwMode="auto">
          <a:xfrm>
            <a:off x="2286000" y="3505200"/>
            <a:ext cx="15240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Экспертный комитет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Председатель </a:t>
            </a:r>
          </a:p>
        </p:txBody>
      </p:sp>
      <p:sp>
        <p:nvSpPr>
          <p:cNvPr id="34" name="Line 72"/>
          <p:cNvSpPr>
            <a:spLocks noChangeShapeType="1"/>
          </p:cNvSpPr>
          <p:nvPr/>
        </p:nvSpPr>
        <p:spPr bwMode="auto">
          <a:xfrm>
            <a:off x="5486400" y="3276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5" name="Line 73"/>
          <p:cNvSpPr>
            <a:spLocks noChangeShapeType="1"/>
          </p:cNvSpPr>
          <p:nvPr/>
        </p:nvSpPr>
        <p:spPr bwMode="auto">
          <a:xfrm>
            <a:off x="4800600" y="2743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6" name="Line 74"/>
          <p:cNvSpPr>
            <a:spLocks noChangeShapeType="1"/>
          </p:cNvSpPr>
          <p:nvPr/>
        </p:nvSpPr>
        <p:spPr bwMode="auto">
          <a:xfrm>
            <a:off x="2667000" y="19050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" name="Line 75"/>
          <p:cNvSpPr>
            <a:spLocks noChangeShapeType="1"/>
          </p:cNvSpPr>
          <p:nvPr/>
        </p:nvSpPr>
        <p:spPr bwMode="auto">
          <a:xfrm>
            <a:off x="3124200" y="4191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4343400" y="3200400"/>
            <a:ext cx="1752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Департамент по </a:t>
            </a:r>
            <a:r>
              <a:rPr lang="ru-RU" sz="1000" kern="0" dirty="0" smtClean="0"/>
              <a:t>внешним коммуникациям</a:t>
            </a:r>
            <a:endParaRPr kumimoji="0" lang="ru-RU" sz="1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9" name="Line 76"/>
          <p:cNvSpPr>
            <a:spLocks noChangeShapeType="1"/>
          </p:cNvSpPr>
          <p:nvPr/>
        </p:nvSpPr>
        <p:spPr bwMode="auto">
          <a:xfrm>
            <a:off x="4114800" y="2743200"/>
            <a:ext cx="685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29414" y="2643182"/>
            <a:ext cx="1308100" cy="357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Text Box 32"/>
          <p:cNvSpPr txBox="1">
            <a:spLocks noChangeArrowheads="1"/>
          </p:cNvSpPr>
          <p:nvPr/>
        </p:nvSpPr>
        <p:spPr bwMode="auto">
          <a:xfrm>
            <a:off x="5105400" y="2687479"/>
            <a:ext cx="1008743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kern="0" dirty="0" smtClean="0"/>
              <a:t>Служба ИТ</a:t>
            </a:r>
            <a:endParaRPr kumimoji="0" lang="ru-RU" sz="1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4071934" y="2500306"/>
            <a:ext cx="12858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5286380" y="2571744"/>
            <a:ext cx="1428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145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prstClr val="black"/>
                </a:solidFill>
                <a:latin typeface="Arial" charset="0"/>
                <a:cs typeface="Arial" charset="0"/>
              </a:rPr>
              <a:t>Динамика стоимости электроэнергии в Западно-Сибирском регионе </a:t>
            </a:r>
            <a:r>
              <a:rPr lang="ru-RU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(</a:t>
            </a:r>
            <a:r>
              <a:rPr lang="ru-RU" sz="2800" dirty="0" err="1" smtClean="0">
                <a:solidFill>
                  <a:prstClr val="black"/>
                </a:solidFill>
                <a:latin typeface="Arial" charset="0"/>
                <a:cs typeface="Arial" charset="0"/>
              </a:rPr>
              <a:t>руб</a:t>
            </a:r>
            <a:r>
              <a:rPr lang="ru-RU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/</a:t>
            </a:r>
            <a:r>
              <a:rPr lang="ru-RU" sz="2800" dirty="0" err="1" smtClean="0">
                <a:solidFill>
                  <a:prstClr val="black"/>
                </a:solidFill>
                <a:latin typeface="Arial" charset="0"/>
                <a:cs typeface="Arial" charset="0"/>
              </a:rPr>
              <a:t>кВтч</a:t>
            </a:r>
            <a:r>
              <a:rPr lang="ru-RU" sz="28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)</a:t>
            </a:r>
            <a:endParaRPr lang="ru-RU" sz="28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566846" y="2708920"/>
            <a:ext cx="8010308" cy="341724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xmlns="" val="812754939"/>
              </p:ext>
            </p:extLst>
          </p:nvPr>
        </p:nvGraphicFramePr>
        <p:xfrm>
          <a:off x="4644008" y="1700808"/>
          <a:ext cx="3600400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33941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38200" indent="-838200"/>
            <a:r>
              <a:rPr kumimoji="0" lang="ru-RU" sz="2800" dirty="0" smtClean="0">
                <a:latin typeface="Arial" charset="0"/>
              </a:rPr>
              <a:t>Распределение прироста стоимости электроэнергии между субъектами</a:t>
            </a:r>
          </a:p>
        </p:txBody>
      </p:sp>
      <p:sp>
        <p:nvSpPr>
          <p:cNvPr id="18434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1D43691-653E-4267-A157-FE8DB540C0FC}" type="slidenum">
              <a:rPr kumimoji="0" lang="ru-RU" sz="1200">
                <a:solidFill>
                  <a:prstClr val="black"/>
                </a:solidFill>
              </a:rPr>
              <a:pPr/>
              <a:t>4</a:t>
            </a:fld>
            <a:endParaRPr kumimoji="0" lang="ru-RU" sz="1200">
              <a:solidFill>
                <a:prstClr val="black"/>
              </a:solidFill>
            </a:endParaRPr>
          </a:p>
        </p:txBody>
      </p:sp>
      <p:graphicFrame>
        <p:nvGraphicFramePr>
          <p:cNvPr id="18437" name="Содержимое 3"/>
          <p:cNvGraphicFramePr>
            <a:graphicFrameLocks/>
          </p:cNvGraphicFramePr>
          <p:nvPr/>
        </p:nvGraphicFramePr>
        <p:xfrm>
          <a:off x="863600" y="1778000"/>
          <a:ext cx="7416800" cy="4064000"/>
        </p:xfrm>
        <a:graphic>
          <a:graphicData uri="http://schemas.openxmlformats.org/presentationml/2006/ole">
            <p:oleObj spid="_x0000_s1083" r:id="rId3" imgW="7412123" imgH="4059600" progId="Excel.Shee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9088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838200" indent="-838200"/>
            <a:r>
              <a:rPr kumimoji="0" lang="ru-RU" sz="2800" dirty="0" smtClean="0">
                <a:latin typeface="Arial" charset="0"/>
              </a:rPr>
              <a:t>2011 год – стоимость электроэнергии из ЕЭС превысила стоимость альтернативного энергоснабжения</a:t>
            </a:r>
          </a:p>
        </p:txBody>
      </p:sp>
      <p:graphicFrame>
        <p:nvGraphicFramePr>
          <p:cNvPr id="19461" name="Object 28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09563" y="1473200"/>
          <a:ext cx="8578850" cy="4749800"/>
        </p:xfrm>
        <a:graphic>
          <a:graphicData uri="http://schemas.openxmlformats.org/presentationml/2006/ole">
            <p:oleObj spid="_x0000_s2107" r:id="rId3" imgW="8576363" imgH="4748391" progId="Excel.Sheet.8">
              <p:embed/>
            </p:oleObj>
          </a:graphicData>
        </a:graphic>
      </p:graphicFrame>
      <p:sp>
        <p:nvSpPr>
          <p:cNvPr id="19458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FA8948C-BC4C-4AA5-8438-3A0742D39E6D}" type="slidenum">
              <a:rPr kumimoji="0" lang="ru-RU" sz="1200">
                <a:solidFill>
                  <a:prstClr val="black"/>
                </a:solidFill>
              </a:rPr>
              <a:pPr/>
              <a:t>5</a:t>
            </a:fld>
            <a:endParaRPr kumimoji="0" lang="ru-RU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971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kern="0" dirty="0">
                <a:solidFill>
                  <a:srgbClr val="000000"/>
                </a:solidFill>
                <a:latin typeface="Arial"/>
                <a:cs typeface="Arial" charset="0"/>
              </a:rPr>
              <a:t>Д</a:t>
            </a:r>
            <a:r>
              <a:rPr lang="ru-RU" sz="2800" kern="0" dirty="0">
                <a:solidFill>
                  <a:srgbClr val="000000"/>
                </a:solidFill>
                <a:latin typeface="Arial"/>
              </a:rPr>
              <a:t>инамика сетевых тарифов </a:t>
            </a:r>
            <a:r>
              <a:rPr lang="ru-RU" sz="2800" kern="0" dirty="0">
                <a:solidFill>
                  <a:srgbClr val="000000"/>
                </a:solidFill>
                <a:latin typeface="Arial"/>
                <a:cs typeface="Arial" charset="0"/>
              </a:rPr>
              <a:t>(данные НП ГП)</a:t>
            </a: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7676191" cy="4038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0068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kern="0" dirty="0">
                <a:solidFill>
                  <a:srgbClr val="000000"/>
                </a:solidFill>
                <a:latin typeface="Arial"/>
              </a:rPr>
              <a:t>Потеря конкурентоспособности </a:t>
            </a:r>
            <a:r>
              <a:rPr lang="ru-RU" sz="2800" kern="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800" kern="0" dirty="0" smtClean="0">
                <a:solidFill>
                  <a:srgbClr val="000000"/>
                </a:solidFill>
                <a:latin typeface="Arial"/>
              </a:rPr>
            </a:br>
            <a:r>
              <a:rPr lang="ru-RU" sz="2800" kern="0" dirty="0" smtClean="0">
                <a:solidFill>
                  <a:srgbClr val="000000"/>
                </a:solidFill>
                <a:latin typeface="Arial"/>
              </a:rPr>
              <a:t>потребителей </a:t>
            </a:r>
            <a:r>
              <a:rPr lang="ru-RU" sz="2800" kern="0" dirty="0">
                <a:solidFill>
                  <a:srgbClr val="000000"/>
                </a:solidFill>
                <a:latin typeface="Arial"/>
              </a:rPr>
              <a:t>РФ</a:t>
            </a: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379" t="-3258" r="-2303" b="3258"/>
          <a:stretch/>
        </p:blipFill>
        <p:spPr bwMode="auto">
          <a:xfrm>
            <a:off x="1248229" y="1844824"/>
            <a:ext cx="7325236" cy="40095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9442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Что требуется потребителю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803839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209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Как реализовать 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?</a:t>
            </a:r>
            <a:b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Изменение действующей 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модели рынка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07897217"/>
              </p:ext>
            </p:extLst>
          </p:nvPr>
        </p:nvGraphicFramePr>
        <p:xfrm>
          <a:off x="395536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07.06.2011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755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</TotalTime>
  <Words>1388</Words>
  <Application>Microsoft Office PowerPoint</Application>
  <PresentationFormat>Экран (4:3)</PresentationFormat>
  <Paragraphs>169</Paragraphs>
  <Slides>21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Лист Microsoft Office Excel 97-2003</vt:lpstr>
      <vt:lpstr>Некоммерческое партнерство  «Сообщество покупателей оптового и розничного рынков электроэнергии (мощности)» </vt:lpstr>
      <vt:lpstr>Реформа энергетики</vt:lpstr>
      <vt:lpstr>Динамика стоимости электроэнергии в Западно-Сибирском регионе (руб/кВтч)</vt:lpstr>
      <vt:lpstr>Распределение прироста стоимости электроэнергии между субъектами</vt:lpstr>
      <vt:lpstr>2011 год – стоимость электроэнергии из ЕЭС превысила стоимость альтернативного энергоснабжения</vt:lpstr>
      <vt:lpstr>Динамика сетевых тарифов (данные НП ГП)</vt:lpstr>
      <vt:lpstr>Потеря конкурентоспособности  потребителей РФ</vt:lpstr>
      <vt:lpstr>Что требуется потребителю</vt:lpstr>
      <vt:lpstr>Как реализовать ? Изменение действующей модели рынка</vt:lpstr>
      <vt:lpstr>Как реализовать ? Изменения в распределительном комплексе</vt:lpstr>
      <vt:lpstr>Как реализовать ? Изменения в распределительном комплексе</vt:lpstr>
      <vt:lpstr>Как реализовать ? Поэтапная ликвидация перекрестного субсидирования</vt:lpstr>
      <vt:lpstr>Как реализовать ? Изменения в розничном рынке</vt:lpstr>
      <vt:lpstr>Цели и задачи партнерства</vt:lpstr>
      <vt:lpstr>Формы реализации цели и задач</vt:lpstr>
      <vt:lpstr>План работы НП «Сообщество покупателей рынков электроэнергии»</vt:lpstr>
      <vt:lpstr>План работы НП «Сообщество покупателей рынков электроэнергии»</vt:lpstr>
      <vt:lpstr>План работы НП «Сообщество покупателей рынков электроэнергии»</vt:lpstr>
      <vt:lpstr>Изменение структуры управления НП «Сообщество покупателей рынков электроэнергии» - необходимость сегодняшнего дня</vt:lpstr>
      <vt:lpstr>Палаты Партнерства – критерии</vt:lpstr>
      <vt:lpstr>Новая стратегия – новый подход к структуре и функционалу Партнерства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Некоммерческое партнерство  «Сообщество покупателей оптового и розничного рынков электроэнергии (мощности)» </dc:title>
  <dc:creator>gds</dc:creator>
  <cp:lastModifiedBy>LIBarskaya</cp:lastModifiedBy>
  <cp:revision>86</cp:revision>
  <dcterms:created xsi:type="dcterms:W3CDTF">2011-05-31T18:15:13Z</dcterms:created>
  <dcterms:modified xsi:type="dcterms:W3CDTF">2011-07-19T08:44:15Z</dcterms:modified>
</cp:coreProperties>
</file>